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38.xml"/>
  <Override ContentType="application/vnd.openxmlformats-officedocument.presentationml.slideLayout+xml" PartName="/ppt/slideLayouts/slideLayout42.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39.xml"/>
  <Override ContentType="application/vnd.openxmlformats-officedocument.presentationml.slideLayout+xml" PartName="/ppt/slideLayouts/slideLayout35.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4.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9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Lst>
  <p:sldSz cy="5143500" cx="9144000"/>
  <p:notesSz cx="6858000" cy="9144000"/>
  <p:embeddedFontLst>
    <p:embeddedFont>
      <p:font typeface="Cardo"/>
      <p:regular r:id="rId44"/>
      <p:bold r:id="rId45"/>
      <p:italic r:id="rId46"/>
    </p:embeddedFont>
    <p:embeddedFont>
      <p:font typeface="Bebas Neue"/>
      <p:regular r:id="rId47"/>
    </p:embeddedFont>
    <p:embeddedFont>
      <p:font typeface="Josefin Sans"/>
      <p:regular r:id="rId48"/>
      <p:bold r:id="rId49"/>
      <p:italic r:id="rId50"/>
      <p:boldItalic r:id="rId51"/>
    </p:embeddedFont>
    <p:embeddedFont>
      <p:font typeface="Quicksand"/>
      <p:regular r:id="rId52"/>
      <p:bold r:id="rId53"/>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slide" Target="slides/slide36.xml"/><Relationship Id="rId42" Type="http://schemas.openxmlformats.org/officeDocument/2006/relationships/slide" Target="slides/slide38.xml"/><Relationship Id="rId41" Type="http://schemas.openxmlformats.org/officeDocument/2006/relationships/slide" Target="slides/slide37.xml"/><Relationship Id="rId44" Type="http://schemas.openxmlformats.org/officeDocument/2006/relationships/font" Target="fonts/Cardo-regular.fntdata"/><Relationship Id="rId43" Type="http://schemas.openxmlformats.org/officeDocument/2006/relationships/slide" Target="slides/slide39.xml"/><Relationship Id="rId46" Type="http://schemas.openxmlformats.org/officeDocument/2006/relationships/font" Target="fonts/Cardo-italic.fntdata"/><Relationship Id="rId45" Type="http://schemas.openxmlformats.org/officeDocument/2006/relationships/font" Target="fonts/Cardo-bold.fntdata"/><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48" Type="http://schemas.openxmlformats.org/officeDocument/2006/relationships/font" Target="fonts/JosefinSans-regular.fntdata"/><Relationship Id="rId47" Type="http://schemas.openxmlformats.org/officeDocument/2006/relationships/font" Target="fonts/BebasNeue-regular.fntdata"/><Relationship Id="rId49" Type="http://schemas.openxmlformats.org/officeDocument/2006/relationships/font" Target="fonts/JosefinSans-bold.fntdata"/><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33" Type="http://schemas.openxmlformats.org/officeDocument/2006/relationships/slide" Target="slides/slide29.xml"/><Relationship Id="rId32" Type="http://schemas.openxmlformats.org/officeDocument/2006/relationships/slide" Target="slides/slide28.xml"/><Relationship Id="rId35" Type="http://schemas.openxmlformats.org/officeDocument/2006/relationships/slide" Target="slides/slide31.xml"/><Relationship Id="rId34" Type="http://schemas.openxmlformats.org/officeDocument/2006/relationships/slide" Target="slides/slide30.xml"/><Relationship Id="rId37" Type="http://schemas.openxmlformats.org/officeDocument/2006/relationships/slide" Target="slides/slide33.xml"/><Relationship Id="rId36" Type="http://schemas.openxmlformats.org/officeDocument/2006/relationships/slide" Target="slides/slide32.xml"/><Relationship Id="rId39" Type="http://schemas.openxmlformats.org/officeDocument/2006/relationships/slide" Target="slides/slide35.xml"/><Relationship Id="rId38" Type="http://schemas.openxmlformats.org/officeDocument/2006/relationships/slide" Target="slides/slide34.xml"/><Relationship Id="rId20" Type="http://schemas.openxmlformats.org/officeDocument/2006/relationships/slide" Target="slides/slide16.xml"/><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29" Type="http://schemas.openxmlformats.org/officeDocument/2006/relationships/slide" Target="slides/slide25.xml"/><Relationship Id="rId51" Type="http://schemas.openxmlformats.org/officeDocument/2006/relationships/font" Target="fonts/JosefinSans-boldItalic.fntdata"/><Relationship Id="rId50" Type="http://schemas.openxmlformats.org/officeDocument/2006/relationships/font" Target="fonts/JosefinSans-italic.fntdata"/><Relationship Id="rId53" Type="http://schemas.openxmlformats.org/officeDocument/2006/relationships/font" Target="fonts/Quicksand-bold.fntdata"/><Relationship Id="rId52" Type="http://schemas.openxmlformats.org/officeDocument/2006/relationships/font" Target="fonts/Quicksand-regular.fntdata"/><Relationship Id="rId11" Type="http://schemas.openxmlformats.org/officeDocument/2006/relationships/slide" Target="slides/slide7.xml"/><Relationship Id="rId10" Type="http://schemas.openxmlformats.org/officeDocument/2006/relationships/slide" Target="slides/slide6.xml"/><Relationship Id="rId13" Type="http://schemas.openxmlformats.org/officeDocument/2006/relationships/slide" Target="slides/slide9.xml"/><Relationship Id="rId12" Type="http://schemas.openxmlformats.org/officeDocument/2006/relationships/slide" Target="slides/slide8.xml"/><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b6c1c3b07f_0_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b6c1c3b07f_0_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12ed1cf9180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12ed1cf9180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6" name="Shape 406"/>
        <p:cNvGrpSpPr/>
        <p:nvPr/>
      </p:nvGrpSpPr>
      <p:grpSpPr>
        <a:xfrm>
          <a:off x="0" y="0"/>
          <a:ext cx="0" cy="0"/>
          <a:chOff x="0" y="0"/>
          <a:chExt cx="0" cy="0"/>
        </a:xfrm>
      </p:grpSpPr>
      <p:sp>
        <p:nvSpPr>
          <p:cNvPr id="407" name="Google Shape;407;gdf29b50e53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8" name="Google Shape;408;gdf29b50e53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df667804fb_0_15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df667804fb_0_15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1" name="Shape 421"/>
        <p:cNvGrpSpPr/>
        <p:nvPr/>
      </p:nvGrpSpPr>
      <p:grpSpPr>
        <a:xfrm>
          <a:off x="0" y="0"/>
          <a:ext cx="0" cy="0"/>
          <a:chOff x="0" y="0"/>
          <a:chExt cx="0" cy="0"/>
        </a:xfrm>
      </p:grpSpPr>
      <p:sp>
        <p:nvSpPr>
          <p:cNvPr id="422" name="Google Shape;422;ge0a7a3bfdf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3" name="Google Shape;423;ge0a7a3bfdf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1" name="Shape 431"/>
        <p:cNvGrpSpPr/>
        <p:nvPr/>
      </p:nvGrpSpPr>
      <p:grpSpPr>
        <a:xfrm>
          <a:off x="0" y="0"/>
          <a:ext cx="0" cy="0"/>
          <a:chOff x="0" y="0"/>
          <a:chExt cx="0" cy="0"/>
        </a:xfrm>
      </p:grpSpPr>
      <p:sp>
        <p:nvSpPr>
          <p:cNvPr id="432" name="Google Shape;432;g12afbcfc3b4_0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3" name="Google Shape;433;g12afbcfc3b4_0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9" name="Shape 439"/>
        <p:cNvGrpSpPr/>
        <p:nvPr/>
      </p:nvGrpSpPr>
      <p:grpSpPr>
        <a:xfrm>
          <a:off x="0" y="0"/>
          <a:ext cx="0" cy="0"/>
          <a:chOff x="0" y="0"/>
          <a:chExt cx="0" cy="0"/>
        </a:xfrm>
      </p:grpSpPr>
      <p:sp>
        <p:nvSpPr>
          <p:cNvPr id="440" name="Google Shape;440;g12afbcfc3b4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1" name="Google Shape;441;g12afbcfc3b4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4" name="Shape 444"/>
        <p:cNvGrpSpPr/>
        <p:nvPr/>
      </p:nvGrpSpPr>
      <p:grpSpPr>
        <a:xfrm>
          <a:off x="0" y="0"/>
          <a:ext cx="0" cy="0"/>
          <a:chOff x="0" y="0"/>
          <a:chExt cx="0" cy="0"/>
        </a:xfrm>
      </p:grpSpPr>
      <p:sp>
        <p:nvSpPr>
          <p:cNvPr id="445" name="Google Shape;445;g12afbcfc3b4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6" name="Google Shape;446;g12afbcfc3b4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1" name="Shape 451"/>
        <p:cNvGrpSpPr/>
        <p:nvPr/>
      </p:nvGrpSpPr>
      <p:grpSpPr>
        <a:xfrm>
          <a:off x="0" y="0"/>
          <a:ext cx="0" cy="0"/>
          <a:chOff x="0" y="0"/>
          <a:chExt cx="0" cy="0"/>
        </a:xfrm>
      </p:grpSpPr>
      <p:sp>
        <p:nvSpPr>
          <p:cNvPr id="452" name="Google Shape;452;g12ed1cf9180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3" name="Google Shape;453;g12ed1cf9180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7" name="Shape 457"/>
        <p:cNvGrpSpPr/>
        <p:nvPr/>
      </p:nvGrpSpPr>
      <p:grpSpPr>
        <a:xfrm>
          <a:off x="0" y="0"/>
          <a:ext cx="0" cy="0"/>
          <a:chOff x="0" y="0"/>
          <a:chExt cx="0" cy="0"/>
        </a:xfrm>
      </p:grpSpPr>
      <p:sp>
        <p:nvSpPr>
          <p:cNvPr id="458" name="Google Shape;458;g1263604398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9" name="Google Shape;459;g1263604398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2" name="Shape 462"/>
        <p:cNvGrpSpPr/>
        <p:nvPr/>
      </p:nvGrpSpPr>
      <p:grpSpPr>
        <a:xfrm>
          <a:off x="0" y="0"/>
          <a:ext cx="0" cy="0"/>
          <a:chOff x="0" y="0"/>
          <a:chExt cx="0" cy="0"/>
        </a:xfrm>
      </p:grpSpPr>
      <p:sp>
        <p:nvSpPr>
          <p:cNvPr id="463" name="Google Shape;463;g12afbcfc3b4_0_1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4" name="Google Shape;464;g12afbcfc3b4_0_1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2" name="Shape 342"/>
        <p:cNvGrpSpPr/>
        <p:nvPr/>
      </p:nvGrpSpPr>
      <p:grpSpPr>
        <a:xfrm>
          <a:off x="0" y="0"/>
          <a:ext cx="0" cy="0"/>
          <a:chOff x="0" y="0"/>
          <a:chExt cx="0" cy="0"/>
        </a:xfrm>
      </p:grpSpPr>
      <p:sp>
        <p:nvSpPr>
          <p:cNvPr id="343" name="Google Shape;343;g12afbcfc3b4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4" name="Google Shape;344;g12afbcfc3b4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9" name="Shape 469"/>
        <p:cNvGrpSpPr/>
        <p:nvPr/>
      </p:nvGrpSpPr>
      <p:grpSpPr>
        <a:xfrm>
          <a:off x="0" y="0"/>
          <a:ext cx="0" cy="0"/>
          <a:chOff x="0" y="0"/>
          <a:chExt cx="0" cy="0"/>
        </a:xfrm>
      </p:grpSpPr>
      <p:sp>
        <p:nvSpPr>
          <p:cNvPr id="470" name="Google Shape;470;g129c7b8fb75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1" name="Google Shape;471;g129c7b8fb75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12ed1cf9180_0_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8" name="Google Shape;478;g12ed1cf9180_0_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4" name="Shape 484"/>
        <p:cNvGrpSpPr/>
        <p:nvPr/>
      </p:nvGrpSpPr>
      <p:grpSpPr>
        <a:xfrm>
          <a:off x="0" y="0"/>
          <a:ext cx="0" cy="0"/>
          <a:chOff x="0" y="0"/>
          <a:chExt cx="0" cy="0"/>
        </a:xfrm>
      </p:grpSpPr>
      <p:sp>
        <p:nvSpPr>
          <p:cNvPr id="485" name="Google Shape;485;g12ed1cf9180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6" name="Google Shape;486;g12ed1cf9180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1" name="Shape 491"/>
        <p:cNvGrpSpPr/>
        <p:nvPr/>
      </p:nvGrpSpPr>
      <p:grpSpPr>
        <a:xfrm>
          <a:off x="0" y="0"/>
          <a:ext cx="0" cy="0"/>
          <a:chOff x="0" y="0"/>
          <a:chExt cx="0" cy="0"/>
        </a:xfrm>
      </p:grpSpPr>
      <p:sp>
        <p:nvSpPr>
          <p:cNvPr id="492" name="Google Shape;492;g12ed1cf9180_0_8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3" name="Google Shape;493;g12ed1cf9180_0_8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8" name="Shape 498"/>
        <p:cNvGrpSpPr/>
        <p:nvPr/>
      </p:nvGrpSpPr>
      <p:grpSpPr>
        <a:xfrm>
          <a:off x="0" y="0"/>
          <a:ext cx="0" cy="0"/>
          <a:chOff x="0" y="0"/>
          <a:chExt cx="0" cy="0"/>
        </a:xfrm>
      </p:grpSpPr>
      <p:sp>
        <p:nvSpPr>
          <p:cNvPr id="499" name="Google Shape;499;g12ed1cf9180_0_9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0" name="Google Shape;500;g12ed1cf9180_0_9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4" name="Shape 504"/>
        <p:cNvGrpSpPr/>
        <p:nvPr/>
      </p:nvGrpSpPr>
      <p:grpSpPr>
        <a:xfrm>
          <a:off x="0" y="0"/>
          <a:ext cx="0" cy="0"/>
          <a:chOff x="0" y="0"/>
          <a:chExt cx="0" cy="0"/>
        </a:xfrm>
      </p:grpSpPr>
      <p:sp>
        <p:nvSpPr>
          <p:cNvPr id="505" name="Google Shape;505;g12ed1cf9180_0_1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6" name="Google Shape;506;g12ed1cf9180_0_1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2" name="Shape 512"/>
        <p:cNvGrpSpPr/>
        <p:nvPr/>
      </p:nvGrpSpPr>
      <p:grpSpPr>
        <a:xfrm>
          <a:off x="0" y="0"/>
          <a:ext cx="0" cy="0"/>
          <a:chOff x="0" y="0"/>
          <a:chExt cx="0" cy="0"/>
        </a:xfrm>
      </p:grpSpPr>
      <p:sp>
        <p:nvSpPr>
          <p:cNvPr id="513" name="Google Shape;513;g12ed1cf9180_0_1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12ed1cf9180_0_1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g12ed1cf9180_0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12ed1cf9180_0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12ed1cf9180_0_1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12ed1cf9180_0_1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0" name="Shape 530"/>
        <p:cNvGrpSpPr/>
        <p:nvPr/>
      </p:nvGrpSpPr>
      <p:grpSpPr>
        <a:xfrm>
          <a:off x="0" y="0"/>
          <a:ext cx="0" cy="0"/>
          <a:chOff x="0" y="0"/>
          <a:chExt cx="0" cy="0"/>
        </a:xfrm>
      </p:grpSpPr>
      <p:sp>
        <p:nvSpPr>
          <p:cNvPr id="531" name="Google Shape;531;g12ed1cf9180_0_1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2" name="Google Shape;532;g12ed1cf9180_0_1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9" name="Shape 349"/>
        <p:cNvGrpSpPr/>
        <p:nvPr/>
      </p:nvGrpSpPr>
      <p:grpSpPr>
        <a:xfrm>
          <a:off x="0" y="0"/>
          <a:ext cx="0" cy="0"/>
          <a:chOff x="0" y="0"/>
          <a:chExt cx="0" cy="0"/>
        </a:xfrm>
      </p:grpSpPr>
      <p:sp>
        <p:nvSpPr>
          <p:cNvPr id="350" name="Google Shape;350;g12afbcfc3b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1" name="Google Shape;351;g12afbcfc3b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7" name="Shape 537"/>
        <p:cNvGrpSpPr/>
        <p:nvPr/>
      </p:nvGrpSpPr>
      <p:grpSpPr>
        <a:xfrm>
          <a:off x="0" y="0"/>
          <a:ext cx="0" cy="0"/>
          <a:chOff x="0" y="0"/>
          <a:chExt cx="0" cy="0"/>
        </a:xfrm>
      </p:grpSpPr>
      <p:sp>
        <p:nvSpPr>
          <p:cNvPr id="538" name="Google Shape;538;g12ed1cf9180_0_1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9" name="Google Shape;539;g12ed1cf9180_0_1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3" name="Shape 543"/>
        <p:cNvGrpSpPr/>
        <p:nvPr/>
      </p:nvGrpSpPr>
      <p:grpSpPr>
        <a:xfrm>
          <a:off x="0" y="0"/>
          <a:ext cx="0" cy="0"/>
          <a:chOff x="0" y="0"/>
          <a:chExt cx="0" cy="0"/>
        </a:xfrm>
      </p:grpSpPr>
      <p:sp>
        <p:nvSpPr>
          <p:cNvPr id="544" name="Google Shape;544;g12ed1cf9180_0_1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5" name="Google Shape;545;g12ed1cf9180_0_1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0" name="Shape 550"/>
        <p:cNvGrpSpPr/>
        <p:nvPr/>
      </p:nvGrpSpPr>
      <p:grpSpPr>
        <a:xfrm>
          <a:off x="0" y="0"/>
          <a:ext cx="0" cy="0"/>
          <a:chOff x="0" y="0"/>
          <a:chExt cx="0" cy="0"/>
        </a:xfrm>
      </p:grpSpPr>
      <p:sp>
        <p:nvSpPr>
          <p:cNvPr id="551" name="Google Shape;551;g12afbcfc3b4_0_13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2" name="Google Shape;552;g12afbcfc3b4_0_13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7" name="Shape 557"/>
        <p:cNvGrpSpPr/>
        <p:nvPr/>
      </p:nvGrpSpPr>
      <p:grpSpPr>
        <a:xfrm>
          <a:off x="0" y="0"/>
          <a:ext cx="0" cy="0"/>
          <a:chOff x="0" y="0"/>
          <a:chExt cx="0" cy="0"/>
        </a:xfrm>
      </p:grpSpPr>
      <p:sp>
        <p:nvSpPr>
          <p:cNvPr id="558" name="Google Shape;558;g129c7b8fb75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59" name="Google Shape;559;g129c7b8fb75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2" name="Shape 562"/>
        <p:cNvGrpSpPr/>
        <p:nvPr/>
      </p:nvGrpSpPr>
      <p:grpSpPr>
        <a:xfrm>
          <a:off x="0" y="0"/>
          <a:ext cx="0" cy="0"/>
          <a:chOff x="0" y="0"/>
          <a:chExt cx="0" cy="0"/>
        </a:xfrm>
      </p:grpSpPr>
      <p:sp>
        <p:nvSpPr>
          <p:cNvPr id="563" name="Google Shape;563;g129c7b8fb75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4" name="Google Shape;564;g129c7b8fb75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g129c7b8fb75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1" name="Google Shape;571;g129c7b8fb75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4" name="Shape 574"/>
        <p:cNvGrpSpPr/>
        <p:nvPr/>
      </p:nvGrpSpPr>
      <p:grpSpPr>
        <a:xfrm>
          <a:off x="0" y="0"/>
          <a:ext cx="0" cy="0"/>
          <a:chOff x="0" y="0"/>
          <a:chExt cx="0" cy="0"/>
        </a:xfrm>
      </p:grpSpPr>
      <p:sp>
        <p:nvSpPr>
          <p:cNvPr id="575" name="Google Shape;575;g129c7b8fb75_0_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6" name="Google Shape;576;g129c7b8fb75_0_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9" name="Shape 579"/>
        <p:cNvGrpSpPr/>
        <p:nvPr/>
      </p:nvGrpSpPr>
      <p:grpSpPr>
        <a:xfrm>
          <a:off x="0" y="0"/>
          <a:ext cx="0" cy="0"/>
          <a:chOff x="0" y="0"/>
          <a:chExt cx="0" cy="0"/>
        </a:xfrm>
      </p:grpSpPr>
      <p:sp>
        <p:nvSpPr>
          <p:cNvPr id="580" name="Google Shape;580;g12ef349612d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1" name="Google Shape;581;g12ef349612d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12ef349612d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8" name="Google Shape;588;g12ef349612d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2" name="Shape 592"/>
        <p:cNvGrpSpPr/>
        <p:nvPr/>
      </p:nvGrpSpPr>
      <p:grpSpPr>
        <a:xfrm>
          <a:off x="0" y="0"/>
          <a:ext cx="0" cy="0"/>
          <a:chOff x="0" y="0"/>
          <a:chExt cx="0" cy="0"/>
        </a:xfrm>
      </p:grpSpPr>
      <p:sp>
        <p:nvSpPr>
          <p:cNvPr id="593" name="Google Shape;593;g12ed1cf9180_0_1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4" name="Google Shape;594;g12ed1cf9180_0_1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6" name="Shape 356"/>
        <p:cNvGrpSpPr/>
        <p:nvPr/>
      </p:nvGrpSpPr>
      <p:grpSpPr>
        <a:xfrm>
          <a:off x="0" y="0"/>
          <a:ext cx="0" cy="0"/>
          <a:chOff x="0" y="0"/>
          <a:chExt cx="0" cy="0"/>
        </a:xfrm>
      </p:grpSpPr>
      <p:sp>
        <p:nvSpPr>
          <p:cNvPr id="357" name="Google Shape;357;g12de72f2311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8" name="Google Shape;358;g12de72f2311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3" name="Shape 363"/>
        <p:cNvGrpSpPr/>
        <p:nvPr/>
      </p:nvGrpSpPr>
      <p:grpSpPr>
        <a:xfrm>
          <a:off x="0" y="0"/>
          <a:ext cx="0" cy="0"/>
          <a:chOff x="0" y="0"/>
          <a:chExt cx="0" cy="0"/>
        </a:xfrm>
      </p:grpSpPr>
      <p:sp>
        <p:nvSpPr>
          <p:cNvPr id="364" name="Google Shape;364;g12afbcfc3b4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12afbcfc3b4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12ed1cf9180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12ed1cf9180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7" name="Shape 377"/>
        <p:cNvGrpSpPr/>
        <p:nvPr/>
      </p:nvGrpSpPr>
      <p:grpSpPr>
        <a:xfrm>
          <a:off x="0" y="0"/>
          <a:ext cx="0" cy="0"/>
          <a:chOff x="0" y="0"/>
          <a:chExt cx="0" cy="0"/>
        </a:xfrm>
      </p:grpSpPr>
      <p:sp>
        <p:nvSpPr>
          <p:cNvPr id="378" name="Google Shape;378;g12afbcfc3b4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9" name="Google Shape;379;g12afbcfc3b4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12afbcfc3b4_0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12afbcfc3b4_0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12ed1cf9180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12ed1cf9180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7.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9.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1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 Id="rId4" Type="http://schemas.openxmlformats.org/officeDocument/2006/relationships/image" Target="../media/image12.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29.png"/><Relationship Id="rId4" Type="http://schemas.openxmlformats.org/officeDocument/2006/relationships/image" Target="../media/image11.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1.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78.png"/><Relationship Id="rId5" Type="http://schemas.openxmlformats.org/officeDocument/2006/relationships/image" Target="../media/image1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1.png"/><Relationship Id="rId4" Type="http://schemas.openxmlformats.org/officeDocument/2006/relationships/image" Target="../media/image5.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12.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3.png"/><Relationship Id="rId4" Type="http://schemas.openxmlformats.org/officeDocument/2006/relationships/image" Target="../media/image4.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hyperlink" Target="http://bit.ly/2Tynxth" TargetMode="External"/><Relationship Id="rId5" Type="http://schemas.openxmlformats.org/officeDocument/2006/relationships/hyperlink" Target="http://bit.ly/2TyoMsr" TargetMode="External"/><Relationship Id="rId6" Type="http://schemas.openxmlformats.org/officeDocument/2006/relationships/hyperlink" Target="http://bit.ly/2TtBDfr" TargetMode="Externa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1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2.png"/><Relationship Id="rId4" Type="http://schemas.openxmlformats.org/officeDocument/2006/relationships/image" Target="../media/image10.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9.png"/><Relationship Id="rId4" Type="http://schemas.openxmlformats.org/officeDocument/2006/relationships/image" Target="../media/image5.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8" name="Shape 8"/>
        <p:cNvGrpSpPr/>
        <p:nvPr/>
      </p:nvGrpSpPr>
      <p:grpSpPr>
        <a:xfrm>
          <a:off x="0" y="0"/>
          <a:ext cx="0" cy="0"/>
          <a:chOff x="0" y="0"/>
          <a:chExt cx="0" cy="0"/>
        </a:xfrm>
      </p:grpSpPr>
      <p:pic>
        <p:nvPicPr>
          <p:cNvPr id="9" name="Google Shape;9;p2"/>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 name="Google Shape;10;p2"/>
          <p:cNvGrpSpPr/>
          <p:nvPr/>
        </p:nvGrpSpPr>
        <p:grpSpPr>
          <a:xfrm>
            <a:off x="0" y="-11"/>
            <a:ext cx="9144003" cy="5143511"/>
            <a:chOff x="0" y="-11"/>
            <a:chExt cx="9144003" cy="5143511"/>
          </a:xfrm>
        </p:grpSpPr>
        <p:pic>
          <p:nvPicPr>
            <p:cNvPr id="11" name="Google Shape;11;p2"/>
            <p:cNvPicPr preferRelativeResize="0"/>
            <p:nvPr/>
          </p:nvPicPr>
          <p:blipFill>
            <a:blip r:embed="rId3">
              <a:alphaModFix amt="40000"/>
            </a:blip>
            <a:stretch>
              <a:fillRect/>
            </a:stretch>
          </p:blipFill>
          <p:spPr>
            <a:xfrm>
              <a:off x="0" y="-11"/>
              <a:ext cx="9144003" cy="2397622"/>
            </a:xfrm>
            <a:prstGeom prst="rect">
              <a:avLst/>
            </a:prstGeom>
            <a:noFill/>
            <a:ln>
              <a:noFill/>
            </a:ln>
          </p:spPr>
        </p:pic>
        <p:pic>
          <p:nvPicPr>
            <p:cNvPr id="12" name="Google Shape;12;p2"/>
            <p:cNvPicPr preferRelativeResize="0"/>
            <p:nvPr/>
          </p:nvPicPr>
          <p:blipFill>
            <a:blip r:embed="rId4">
              <a:alphaModFix amt="48000"/>
            </a:blip>
            <a:stretch>
              <a:fillRect/>
            </a:stretch>
          </p:blipFill>
          <p:spPr>
            <a:xfrm>
              <a:off x="8" y="0"/>
              <a:ext cx="7717135" cy="5143501"/>
            </a:xfrm>
            <a:prstGeom prst="rect">
              <a:avLst/>
            </a:prstGeom>
            <a:noFill/>
            <a:ln>
              <a:noFill/>
            </a:ln>
          </p:spPr>
        </p:pic>
      </p:grpSp>
      <p:sp>
        <p:nvSpPr>
          <p:cNvPr id="13" name="Google Shape;13;p2"/>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lvl1pPr lvl="0" rtl="0" algn="ctr">
              <a:lnSpc>
                <a:spcPct val="90000"/>
              </a:lnSpc>
              <a:spcBef>
                <a:spcPts val="0"/>
              </a:spcBef>
              <a:spcAft>
                <a:spcPts val="0"/>
              </a:spcAft>
              <a:buSzPts val="5200"/>
              <a:buNone/>
              <a:defRPr sz="4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4" name="Google Shape;14;p2"/>
          <p:cNvSpPr txBox="1"/>
          <p:nvPr>
            <p:ph idx="1" type="subTitle"/>
          </p:nvPr>
        </p:nvSpPr>
        <p:spPr>
          <a:xfrm>
            <a:off x="2392500" y="3504354"/>
            <a:ext cx="4359000" cy="409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8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63" name="Shape 63"/>
        <p:cNvGrpSpPr/>
        <p:nvPr/>
      </p:nvGrpSpPr>
      <p:grpSpPr>
        <a:xfrm>
          <a:off x="0" y="0"/>
          <a:ext cx="0" cy="0"/>
          <a:chOff x="0" y="0"/>
          <a:chExt cx="0" cy="0"/>
        </a:xfrm>
      </p:grpSpPr>
      <p:pic>
        <p:nvPicPr>
          <p:cNvPr id="64" name="Google Shape;64;p1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65" name="Google Shape;65;p11"/>
          <p:cNvPicPr preferRelativeResize="0"/>
          <p:nvPr/>
        </p:nvPicPr>
        <p:blipFill>
          <a:blip r:embed="rId3">
            <a:alphaModFix amt="48000"/>
          </a:blip>
          <a:stretch>
            <a:fillRect/>
          </a:stretch>
        </p:blipFill>
        <p:spPr>
          <a:xfrm rot="4861616">
            <a:off x="2643919" y="-1295605"/>
            <a:ext cx="3574490" cy="7570357"/>
          </a:xfrm>
          <a:prstGeom prst="rect">
            <a:avLst/>
          </a:prstGeom>
          <a:noFill/>
          <a:ln>
            <a:noFill/>
          </a:ln>
        </p:spPr>
      </p:pic>
      <p:sp>
        <p:nvSpPr>
          <p:cNvPr id="66" name="Google Shape;66;p11"/>
          <p:cNvSpPr txBox="1"/>
          <p:nvPr>
            <p:ph hasCustomPrompt="1" type="title"/>
          </p:nvPr>
        </p:nvSpPr>
        <p:spPr>
          <a:xfrm>
            <a:off x="1284000" y="1468850"/>
            <a:ext cx="6576000" cy="15111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9600"/>
              <a:buNone/>
              <a:defRPr sz="9600"/>
            </a:lvl1pPr>
            <a:lvl2pPr lvl="1" rtl="0" algn="ctr">
              <a:spcBef>
                <a:spcPts val="0"/>
              </a:spcBef>
              <a:spcAft>
                <a:spcPts val="0"/>
              </a:spcAft>
              <a:buSzPts val="9600"/>
              <a:buNone/>
              <a:defRPr sz="9600"/>
            </a:lvl2pPr>
            <a:lvl3pPr lvl="2" rtl="0" algn="ctr">
              <a:spcBef>
                <a:spcPts val="0"/>
              </a:spcBef>
              <a:spcAft>
                <a:spcPts val="0"/>
              </a:spcAft>
              <a:buSzPts val="9600"/>
              <a:buNone/>
              <a:defRPr sz="9600"/>
            </a:lvl3pPr>
            <a:lvl4pPr lvl="3" rtl="0" algn="ctr">
              <a:spcBef>
                <a:spcPts val="0"/>
              </a:spcBef>
              <a:spcAft>
                <a:spcPts val="0"/>
              </a:spcAft>
              <a:buSzPts val="9600"/>
              <a:buNone/>
              <a:defRPr sz="9600"/>
            </a:lvl4pPr>
            <a:lvl5pPr lvl="4" rtl="0" algn="ctr">
              <a:spcBef>
                <a:spcPts val="0"/>
              </a:spcBef>
              <a:spcAft>
                <a:spcPts val="0"/>
              </a:spcAft>
              <a:buSzPts val="9600"/>
              <a:buNone/>
              <a:defRPr sz="9600"/>
            </a:lvl5pPr>
            <a:lvl6pPr lvl="5" rtl="0" algn="ctr">
              <a:spcBef>
                <a:spcPts val="0"/>
              </a:spcBef>
              <a:spcAft>
                <a:spcPts val="0"/>
              </a:spcAft>
              <a:buSzPts val="9600"/>
              <a:buNone/>
              <a:defRPr sz="9600"/>
            </a:lvl6pPr>
            <a:lvl7pPr lvl="6" rtl="0" algn="ctr">
              <a:spcBef>
                <a:spcPts val="0"/>
              </a:spcBef>
              <a:spcAft>
                <a:spcPts val="0"/>
              </a:spcAft>
              <a:buSzPts val="9600"/>
              <a:buNone/>
              <a:defRPr sz="9600"/>
            </a:lvl7pPr>
            <a:lvl8pPr lvl="7" rtl="0" algn="ctr">
              <a:spcBef>
                <a:spcPts val="0"/>
              </a:spcBef>
              <a:spcAft>
                <a:spcPts val="0"/>
              </a:spcAft>
              <a:buSzPts val="9600"/>
              <a:buNone/>
              <a:defRPr sz="9600"/>
            </a:lvl8pPr>
            <a:lvl9pPr lvl="8" rtl="0" algn="ctr">
              <a:spcBef>
                <a:spcPts val="0"/>
              </a:spcBef>
              <a:spcAft>
                <a:spcPts val="0"/>
              </a:spcAft>
              <a:buSzPts val="9600"/>
              <a:buNone/>
              <a:defRPr sz="9600"/>
            </a:lvl9pPr>
          </a:lstStyle>
          <a:p>
            <a:r>
              <a:t>xx%</a:t>
            </a:r>
          </a:p>
        </p:txBody>
      </p:sp>
      <p:sp>
        <p:nvSpPr>
          <p:cNvPr id="67" name="Google Shape;67;p11"/>
          <p:cNvSpPr txBox="1"/>
          <p:nvPr>
            <p:ph idx="1" type="subTitle"/>
          </p:nvPr>
        </p:nvSpPr>
        <p:spPr>
          <a:xfrm>
            <a:off x="1284000" y="3553300"/>
            <a:ext cx="65760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6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600"/>
              <a:buNone/>
              <a:defRPr sz="1600"/>
            </a:lvl2pPr>
            <a:lvl3pPr lvl="2" rtl="0" algn="ctr">
              <a:lnSpc>
                <a:spcPct val="100000"/>
              </a:lnSpc>
              <a:spcBef>
                <a:spcPts val="0"/>
              </a:spcBef>
              <a:spcAft>
                <a:spcPts val="0"/>
              </a:spcAft>
              <a:buSzPts val="1600"/>
              <a:buNone/>
              <a:defRPr sz="1600"/>
            </a:lvl3pPr>
            <a:lvl4pPr lvl="3" rtl="0" algn="ctr">
              <a:lnSpc>
                <a:spcPct val="100000"/>
              </a:lnSpc>
              <a:spcBef>
                <a:spcPts val="0"/>
              </a:spcBef>
              <a:spcAft>
                <a:spcPts val="0"/>
              </a:spcAft>
              <a:buSzPts val="1600"/>
              <a:buNone/>
              <a:defRPr sz="1600"/>
            </a:lvl4pPr>
            <a:lvl5pPr lvl="4" rtl="0" algn="ctr">
              <a:lnSpc>
                <a:spcPct val="100000"/>
              </a:lnSpc>
              <a:spcBef>
                <a:spcPts val="0"/>
              </a:spcBef>
              <a:spcAft>
                <a:spcPts val="0"/>
              </a:spcAft>
              <a:buSzPts val="1600"/>
              <a:buNone/>
              <a:defRPr sz="1600"/>
            </a:lvl5pPr>
            <a:lvl6pPr lvl="5" rtl="0" algn="ctr">
              <a:lnSpc>
                <a:spcPct val="100000"/>
              </a:lnSpc>
              <a:spcBef>
                <a:spcPts val="0"/>
              </a:spcBef>
              <a:spcAft>
                <a:spcPts val="0"/>
              </a:spcAft>
              <a:buSzPts val="1600"/>
              <a:buNone/>
              <a:defRPr sz="1600"/>
            </a:lvl6pPr>
            <a:lvl7pPr lvl="6" rtl="0" algn="ctr">
              <a:lnSpc>
                <a:spcPct val="100000"/>
              </a:lnSpc>
              <a:spcBef>
                <a:spcPts val="0"/>
              </a:spcBef>
              <a:spcAft>
                <a:spcPts val="0"/>
              </a:spcAft>
              <a:buSzPts val="1600"/>
              <a:buNone/>
              <a:defRPr sz="1600"/>
            </a:lvl7pPr>
            <a:lvl8pPr lvl="7" rtl="0" algn="ctr">
              <a:lnSpc>
                <a:spcPct val="100000"/>
              </a:lnSpc>
              <a:spcBef>
                <a:spcPts val="0"/>
              </a:spcBef>
              <a:spcAft>
                <a:spcPts val="0"/>
              </a:spcAft>
              <a:buSzPts val="1600"/>
              <a:buNone/>
              <a:defRPr sz="1600"/>
            </a:lvl8pPr>
            <a:lvl9pPr lvl="8" rtl="0" algn="ctr">
              <a:lnSpc>
                <a:spcPct val="100000"/>
              </a:lnSpc>
              <a:spcBef>
                <a:spcPts val="0"/>
              </a:spcBef>
              <a:spcAft>
                <a:spcPts val="0"/>
              </a:spcAft>
              <a:buSzPts val="1600"/>
              <a:buNone/>
              <a:defRPr sz="16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noFill/>
      </p:bgPr>
    </p:bg>
    <p:spTree>
      <p:nvGrpSpPr>
        <p:cNvPr id="68" name="Shape 68"/>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BLANK_1">
    <p:spTree>
      <p:nvGrpSpPr>
        <p:cNvPr id="69" name="Shape 69"/>
        <p:cNvGrpSpPr/>
        <p:nvPr/>
      </p:nvGrpSpPr>
      <p:grpSpPr>
        <a:xfrm>
          <a:off x="0" y="0"/>
          <a:ext cx="0" cy="0"/>
          <a:chOff x="0" y="0"/>
          <a:chExt cx="0" cy="0"/>
        </a:xfrm>
      </p:grpSpPr>
      <p:pic>
        <p:nvPicPr>
          <p:cNvPr id="70" name="Google Shape;70;p1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71" name="Google Shape;71;p13"/>
          <p:cNvGrpSpPr/>
          <p:nvPr/>
        </p:nvGrpSpPr>
        <p:grpSpPr>
          <a:xfrm>
            <a:off x="-891002" y="-1228775"/>
            <a:ext cx="10578908" cy="2929874"/>
            <a:chOff x="-891002" y="-1228775"/>
            <a:chExt cx="10578908" cy="2929874"/>
          </a:xfrm>
        </p:grpSpPr>
        <p:pic>
          <p:nvPicPr>
            <p:cNvPr id="72" name="Google Shape;72;p13"/>
            <p:cNvPicPr preferRelativeResize="0"/>
            <p:nvPr/>
          </p:nvPicPr>
          <p:blipFill>
            <a:blip r:embed="rId3">
              <a:alphaModFix amt="37000"/>
            </a:blip>
            <a:stretch>
              <a:fillRect/>
            </a:stretch>
          </p:blipFill>
          <p:spPr>
            <a:xfrm>
              <a:off x="-891002" y="-1228775"/>
              <a:ext cx="2881223" cy="2929874"/>
            </a:xfrm>
            <a:prstGeom prst="rect">
              <a:avLst/>
            </a:prstGeom>
            <a:noFill/>
            <a:ln>
              <a:noFill/>
            </a:ln>
          </p:spPr>
        </p:pic>
        <p:pic>
          <p:nvPicPr>
            <p:cNvPr id="73" name="Google Shape;73;p13"/>
            <p:cNvPicPr preferRelativeResize="0"/>
            <p:nvPr/>
          </p:nvPicPr>
          <p:blipFill>
            <a:blip r:embed="rId4">
              <a:alphaModFix amt="31000"/>
            </a:blip>
            <a:stretch>
              <a:fillRect/>
            </a:stretch>
          </p:blipFill>
          <p:spPr>
            <a:xfrm rot="4408896">
              <a:off x="7465724" y="-1122075"/>
              <a:ext cx="1486300" cy="2644623"/>
            </a:xfrm>
            <a:prstGeom prst="rect">
              <a:avLst/>
            </a:prstGeom>
            <a:noFill/>
            <a:ln>
              <a:noFill/>
            </a:ln>
          </p:spPr>
        </p:pic>
      </p:grpSp>
      <p:sp>
        <p:nvSpPr>
          <p:cNvPr id="74" name="Google Shape;74;p13"/>
          <p:cNvSpPr txBox="1"/>
          <p:nvPr>
            <p:ph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75" name="Google Shape;75;p13"/>
          <p:cNvSpPr txBox="1"/>
          <p:nvPr>
            <p:ph idx="2" type="title"/>
          </p:nvPr>
        </p:nvSpPr>
        <p:spPr>
          <a:xfrm>
            <a:off x="7200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6" name="Google Shape;76;p13"/>
          <p:cNvSpPr txBox="1"/>
          <p:nvPr>
            <p:ph hasCustomPrompt="1" idx="3" type="title"/>
          </p:nvPr>
        </p:nvSpPr>
        <p:spPr>
          <a:xfrm>
            <a:off x="12505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77" name="Google Shape;77;p13"/>
          <p:cNvSpPr txBox="1"/>
          <p:nvPr>
            <p:ph idx="1" type="subTitle"/>
          </p:nvPr>
        </p:nvSpPr>
        <p:spPr>
          <a:xfrm>
            <a:off x="7200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78" name="Google Shape;78;p13"/>
          <p:cNvSpPr txBox="1"/>
          <p:nvPr>
            <p:ph idx="4" type="title"/>
          </p:nvPr>
        </p:nvSpPr>
        <p:spPr>
          <a:xfrm>
            <a:off x="34038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79" name="Google Shape;79;p13"/>
          <p:cNvSpPr txBox="1"/>
          <p:nvPr>
            <p:ph hasCustomPrompt="1" idx="5" type="title"/>
          </p:nvPr>
        </p:nvSpPr>
        <p:spPr>
          <a:xfrm>
            <a:off x="39343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0" name="Google Shape;80;p13"/>
          <p:cNvSpPr txBox="1"/>
          <p:nvPr>
            <p:ph idx="6" type="subTitle"/>
          </p:nvPr>
        </p:nvSpPr>
        <p:spPr>
          <a:xfrm>
            <a:off x="34038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1" name="Google Shape;81;p13"/>
          <p:cNvSpPr txBox="1"/>
          <p:nvPr>
            <p:ph idx="7" type="title"/>
          </p:nvPr>
        </p:nvSpPr>
        <p:spPr>
          <a:xfrm>
            <a:off x="6087600" y="1672417"/>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2" name="Google Shape;82;p13"/>
          <p:cNvSpPr txBox="1"/>
          <p:nvPr>
            <p:ph hasCustomPrompt="1" idx="8" type="title"/>
          </p:nvPr>
        </p:nvSpPr>
        <p:spPr>
          <a:xfrm>
            <a:off x="6618150" y="1086015"/>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3" name="Google Shape;83;p13"/>
          <p:cNvSpPr txBox="1"/>
          <p:nvPr>
            <p:ph idx="9" type="subTitle"/>
          </p:nvPr>
        </p:nvSpPr>
        <p:spPr>
          <a:xfrm>
            <a:off x="6087600" y="2355645"/>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4" name="Google Shape;84;p13"/>
          <p:cNvSpPr txBox="1"/>
          <p:nvPr>
            <p:ph idx="13" type="title"/>
          </p:nvPr>
        </p:nvSpPr>
        <p:spPr>
          <a:xfrm>
            <a:off x="7200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5" name="Google Shape;85;p13"/>
          <p:cNvSpPr txBox="1"/>
          <p:nvPr>
            <p:ph hasCustomPrompt="1" idx="14" type="title"/>
          </p:nvPr>
        </p:nvSpPr>
        <p:spPr>
          <a:xfrm>
            <a:off x="12505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6" name="Google Shape;86;p13"/>
          <p:cNvSpPr txBox="1"/>
          <p:nvPr>
            <p:ph idx="15" type="subTitle"/>
          </p:nvPr>
        </p:nvSpPr>
        <p:spPr>
          <a:xfrm>
            <a:off x="7200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87" name="Google Shape;87;p13"/>
          <p:cNvSpPr txBox="1"/>
          <p:nvPr>
            <p:ph idx="16" type="title"/>
          </p:nvPr>
        </p:nvSpPr>
        <p:spPr>
          <a:xfrm>
            <a:off x="34038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88" name="Google Shape;88;p13"/>
          <p:cNvSpPr txBox="1"/>
          <p:nvPr>
            <p:ph hasCustomPrompt="1" idx="17" type="title"/>
          </p:nvPr>
        </p:nvSpPr>
        <p:spPr>
          <a:xfrm>
            <a:off x="39343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89" name="Google Shape;89;p13"/>
          <p:cNvSpPr txBox="1"/>
          <p:nvPr>
            <p:ph idx="18" type="subTitle"/>
          </p:nvPr>
        </p:nvSpPr>
        <p:spPr>
          <a:xfrm>
            <a:off x="34038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
        <p:nvSpPr>
          <p:cNvPr id="90" name="Google Shape;90;p13"/>
          <p:cNvSpPr txBox="1"/>
          <p:nvPr>
            <p:ph idx="19" type="title"/>
          </p:nvPr>
        </p:nvSpPr>
        <p:spPr>
          <a:xfrm>
            <a:off x="6087600" y="3432026"/>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400"/>
              <a:buNone/>
              <a:defRPr sz="21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p:txBody>
      </p:sp>
      <p:sp>
        <p:nvSpPr>
          <p:cNvPr id="91" name="Google Shape;91;p13"/>
          <p:cNvSpPr txBox="1"/>
          <p:nvPr>
            <p:ph hasCustomPrompt="1" idx="20" type="title"/>
          </p:nvPr>
        </p:nvSpPr>
        <p:spPr>
          <a:xfrm>
            <a:off x="6618150" y="2850421"/>
            <a:ext cx="1275300" cy="593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000"/>
              <a:buNone/>
              <a:defRPr sz="3000">
                <a:solidFill>
                  <a:schemeClr val="accent1"/>
                </a:solidFill>
              </a:defRPr>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r>
              <a:t>xx%</a:t>
            </a:r>
          </a:p>
        </p:txBody>
      </p:sp>
      <p:sp>
        <p:nvSpPr>
          <p:cNvPr id="92" name="Google Shape;92;p13"/>
          <p:cNvSpPr txBox="1"/>
          <p:nvPr>
            <p:ph idx="21" type="subTitle"/>
          </p:nvPr>
        </p:nvSpPr>
        <p:spPr>
          <a:xfrm>
            <a:off x="6087600" y="4115464"/>
            <a:ext cx="2336400" cy="4848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CUSTOM_3">
    <p:spTree>
      <p:nvGrpSpPr>
        <p:cNvPr id="93" name="Shape 93"/>
        <p:cNvGrpSpPr/>
        <p:nvPr/>
      </p:nvGrpSpPr>
      <p:grpSpPr>
        <a:xfrm>
          <a:off x="0" y="0"/>
          <a:ext cx="0" cy="0"/>
          <a:chOff x="0" y="0"/>
          <a:chExt cx="0" cy="0"/>
        </a:xfrm>
      </p:grpSpPr>
      <p:pic>
        <p:nvPicPr>
          <p:cNvPr id="94" name="Google Shape;94;p1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95" name="Google Shape;95;p14"/>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algn="ctr">
              <a:spcBef>
                <a:spcPts val="0"/>
              </a:spcBef>
              <a:spcAft>
                <a:spcPts val="0"/>
              </a:spcAft>
              <a:buSzPts val="2500"/>
              <a:buNone/>
              <a:defRPr sz="2500"/>
            </a:lvl1pPr>
            <a:lvl2pPr lvl="1">
              <a:spcBef>
                <a:spcPts val="0"/>
              </a:spcBef>
              <a:spcAft>
                <a:spcPts val="0"/>
              </a:spcAft>
              <a:buSzPts val="3500"/>
              <a:buNone/>
              <a:defRPr>
                <a:latin typeface="Cardo"/>
                <a:ea typeface="Cardo"/>
                <a:cs typeface="Cardo"/>
                <a:sym typeface="Cardo"/>
              </a:defRPr>
            </a:lvl2pPr>
            <a:lvl3pPr lvl="2">
              <a:spcBef>
                <a:spcPts val="0"/>
              </a:spcBef>
              <a:spcAft>
                <a:spcPts val="0"/>
              </a:spcAft>
              <a:buSzPts val="3500"/>
              <a:buNone/>
              <a:defRPr>
                <a:latin typeface="Cardo"/>
                <a:ea typeface="Cardo"/>
                <a:cs typeface="Cardo"/>
                <a:sym typeface="Cardo"/>
              </a:defRPr>
            </a:lvl3pPr>
            <a:lvl4pPr lvl="3">
              <a:spcBef>
                <a:spcPts val="0"/>
              </a:spcBef>
              <a:spcAft>
                <a:spcPts val="0"/>
              </a:spcAft>
              <a:buSzPts val="3500"/>
              <a:buNone/>
              <a:defRPr>
                <a:latin typeface="Cardo"/>
                <a:ea typeface="Cardo"/>
                <a:cs typeface="Cardo"/>
                <a:sym typeface="Cardo"/>
              </a:defRPr>
            </a:lvl4pPr>
            <a:lvl5pPr lvl="4">
              <a:spcBef>
                <a:spcPts val="0"/>
              </a:spcBef>
              <a:spcAft>
                <a:spcPts val="0"/>
              </a:spcAft>
              <a:buSzPts val="3500"/>
              <a:buNone/>
              <a:defRPr>
                <a:latin typeface="Cardo"/>
                <a:ea typeface="Cardo"/>
                <a:cs typeface="Cardo"/>
                <a:sym typeface="Cardo"/>
              </a:defRPr>
            </a:lvl5pPr>
            <a:lvl6pPr lvl="5">
              <a:spcBef>
                <a:spcPts val="0"/>
              </a:spcBef>
              <a:spcAft>
                <a:spcPts val="0"/>
              </a:spcAft>
              <a:buSzPts val="3500"/>
              <a:buNone/>
              <a:defRPr>
                <a:latin typeface="Cardo"/>
                <a:ea typeface="Cardo"/>
                <a:cs typeface="Cardo"/>
                <a:sym typeface="Cardo"/>
              </a:defRPr>
            </a:lvl6pPr>
            <a:lvl7pPr lvl="6">
              <a:spcBef>
                <a:spcPts val="0"/>
              </a:spcBef>
              <a:spcAft>
                <a:spcPts val="0"/>
              </a:spcAft>
              <a:buSzPts val="3500"/>
              <a:buNone/>
              <a:defRPr>
                <a:latin typeface="Cardo"/>
                <a:ea typeface="Cardo"/>
                <a:cs typeface="Cardo"/>
                <a:sym typeface="Cardo"/>
              </a:defRPr>
            </a:lvl7pPr>
            <a:lvl8pPr lvl="7">
              <a:spcBef>
                <a:spcPts val="0"/>
              </a:spcBef>
              <a:spcAft>
                <a:spcPts val="0"/>
              </a:spcAft>
              <a:buSzPts val="3500"/>
              <a:buNone/>
              <a:defRPr>
                <a:latin typeface="Cardo"/>
                <a:ea typeface="Cardo"/>
                <a:cs typeface="Cardo"/>
                <a:sym typeface="Cardo"/>
              </a:defRPr>
            </a:lvl8pPr>
            <a:lvl9pPr lvl="8">
              <a:spcBef>
                <a:spcPts val="0"/>
              </a:spcBef>
              <a:spcAft>
                <a:spcPts val="0"/>
              </a:spcAft>
              <a:buSzPts val="3500"/>
              <a:buNone/>
              <a:defRPr>
                <a:latin typeface="Cardo"/>
                <a:ea typeface="Cardo"/>
                <a:cs typeface="Cardo"/>
                <a:sym typeface="Cardo"/>
              </a:defRPr>
            </a:lvl9pPr>
          </a:lstStyle>
          <a:p/>
        </p:txBody>
      </p:sp>
      <p:grpSp>
        <p:nvGrpSpPr>
          <p:cNvPr id="96" name="Google Shape;96;p14"/>
          <p:cNvGrpSpPr/>
          <p:nvPr/>
        </p:nvGrpSpPr>
        <p:grpSpPr>
          <a:xfrm>
            <a:off x="0" y="-805349"/>
            <a:ext cx="9763800" cy="7934649"/>
            <a:chOff x="0" y="-805349"/>
            <a:chExt cx="9763800" cy="7934649"/>
          </a:xfrm>
        </p:grpSpPr>
        <p:pic>
          <p:nvPicPr>
            <p:cNvPr id="97" name="Google Shape;97;p14"/>
            <p:cNvPicPr preferRelativeResize="0"/>
            <p:nvPr/>
          </p:nvPicPr>
          <p:blipFill>
            <a:blip r:embed="rId3">
              <a:alphaModFix amt="21000"/>
            </a:blip>
            <a:stretch>
              <a:fillRect/>
            </a:stretch>
          </p:blipFill>
          <p:spPr>
            <a:xfrm rot="-5400000">
              <a:off x="-2349749" y="2349750"/>
              <a:ext cx="7129298" cy="2429801"/>
            </a:xfrm>
            <a:prstGeom prst="rect">
              <a:avLst/>
            </a:prstGeom>
            <a:noFill/>
            <a:ln>
              <a:noFill/>
            </a:ln>
          </p:spPr>
        </p:pic>
        <p:pic>
          <p:nvPicPr>
            <p:cNvPr id="98" name="Google Shape;98;p14"/>
            <p:cNvPicPr preferRelativeResize="0"/>
            <p:nvPr/>
          </p:nvPicPr>
          <p:blipFill>
            <a:blip r:embed="rId4">
              <a:alphaModFix amt="40000"/>
            </a:blip>
            <a:stretch>
              <a:fillRect/>
            </a:stretch>
          </p:blipFill>
          <p:spPr>
            <a:xfrm>
              <a:off x="7439551" y="-805349"/>
              <a:ext cx="2324250" cy="2294753"/>
            </a:xfrm>
            <a:prstGeom prst="rect">
              <a:avLst/>
            </a:prstGeom>
            <a:noFill/>
            <a:ln>
              <a:noFill/>
            </a:ln>
          </p:spPr>
        </p:pic>
      </p:gr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2">
  <p:cSld name="CUSTOM_3_1">
    <p:spTree>
      <p:nvGrpSpPr>
        <p:cNvPr id="99" name="Shape 99"/>
        <p:cNvGrpSpPr/>
        <p:nvPr/>
      </p:nvGrpSpPr>
      <p:grpSpPr>
        <a:xfrm>
          <a:off x="0" y="0"/>
          <a:ext cx="0" cy="0"/>
          <a:chOff x="0" y="0"/>
          <a:chExt cx="0" cy="0"/>
        </a:xfrm>
      </p:grpSpPr>
      <p:pic>
        <p:nvPicPr>
          <p:cNvPr id="100" name="Google Shape;100;p1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01" name="Google Shape;101;p15"/>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pic>
        <p:nvPicPr>
          <p:cNvPr id="102" name="Google Shape;102;p15"/>
          <p:cNvPicPr preferRelativeResize="0"/>
          <p:nvPr/>
        </p:nvPicPr>
        <p:blipFill>
          <a:blip r:embed="rId3">
            <a:alphaModFix amt="60000"/>
          </a:blip>
          <a:stretch>
            <a:fillRect/>
          </a:stretch>
        </p:blipFill>
        <p:spPr>
          <a:xfrm>
            <a:off x="-1029327" y="3181250"/>
            <a:ext cx="2881223" cy="2929874"/>
          </a:xfrm>
          <a:prstGeom prst="rect">
            <a:avLst/>
          </a:prstGeom>
          <a:noFill/>
          <a:ln>
            <a:noFill/>
          </a:ln>
        </p:spPr>
      </p:pic>
      <p:pic>
        <p:nvPicPr>
          <p:cNvPr id="103" name="Google Shape;103;p15"/>
          <p:cNvPicPr preferRelativeResize="0"/>
          <p:nvPr/>
        </p:nvPicPr>
        <p:blipFill>
          <a:blip r:embed="rId4">
            <a:alphaModFix/>
          </a:blip>
          <a:stretch>
            <a:fillRect/>
          </a:stretch>
        </p:blipFill>
        <p:spPr>
          <a:xfrm rot="9116214">
            <a:off x="7511526" y="565727"/>
            <a:ext cx="2981601" cy="4012048"/>
          </a:xfrm>
          <a:prstGeom prst="rect">
            <a:avLst/>
          </a:prstGeom>
          <a:noFill/>
          <a:ln>
            <a:noFill/>
          </a:ln>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3">
  <p:cSld name="CUSTOM_3_1_1">
    <p:spTree>
      <p:nvGrpSpPr>
        <p:cNvPr id="104" name="Shape 104"/>
        <p:cNvGrpSpPr/>
        <p:nvPr/>
      </p:nvGrpSpPr>
      <p:grpSpPr>
        <a:xfrm>
          <a:off x="0" y="0"/>
          <a:ext cx="0" cy="0"/>
          <a:chOff x="0" y="0"/>
          <a:chExt cx="0" cy="0"/>
        </a:xfrm>
      </p:grpSpPr>
      <p:pic>
        <p:nvPicPr>
          <p:cNvPr id="105" name="Google Shape;105;p1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06" name="Google Shape;106;p16"/>
          <p:cNvGrpSpPr/>
          <p:nvPr/>
        </p:nvGrpSpPr>
        <p:grpSpPr>
          <a:xfrm>
            <a:off x="-576577" y="-1474725"/>
            <a:ext cx="10363825" cy="2929874"/>
            <a:chOff x="-576577" y="-1227375"/>
            <a:chExt cx="10363825" cy="2929874"/>
          </a:xfrm>
        </p:grpSpPr>
        <p:pic>
          <p:nvPicPr>
            <p:cNvPr id="107" name="Google Shape;107;p16"/>
            <p:cNvPicPr preferRelativeResize="0"/>
            <p:nvPr/>
          </p:nvPicPr>
          <p:blipFill>
            <a:blip r:embed="rId3">
              <a:alphaModFix amt="52000"/>
            </a:blip>
            <a:stretch>
              <a:fillRect/>
            </a:stretch>
          </p:blipFill>
          <p:spPr>
            <a:xfrm flipH="1">
              <a:off x="7474223" y="-1184322"/>
              <a:ext cx="2313025" cy="2519726"/>
            </a:xfrm>
            <a:prstGeom prst="rect">
              <a:avLst/>
            </a:prstGeom>
            <a:noFill/>
            <a:ln>
              <a:noFill/>
            </a:ln>
          </p:spPr>
        </p:pic>
        <p:pic>
          <p:nvPicPr>
            <p:cNvPr id="108" name="Google Shape;108;p16"/>
            <p:cNvPicPr preferRelativeResize="0"/>
            <p:nvPr/>
          </p:nvPicPr>
          <p:blipFill>
            <a:blip r:embed="rId4">
              <a:alphaModFix amt="57000"/>
            </a:blip>
            <a:stretch>
              <a:fillRect/>
            </a:stretch>
          </p:blipFill>
          <p:spPr>
            <a:xfrm>
              <a:off x="-576577" y="-1227375"/>
              <a:ext cx="2881223" cy="2929874"/>
            </a:xfrm>
            <a:prstGeom prst="rect">
              <a:avLst/>
            </a:prstGeom>
            <a:noFill/>
            <a:ln>
              <a:noFill/>
            </a:ln>
          </p:spPr>
        </p:pic>
      </p:grpSp>
      <p:sp>
        <p:nvSpPr>
          <p:cNvPr id="109" name="Google Shape;109;p16"/>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4">
  <p:cSld name="CUSTOM_3_1_1_1">
    <p:spTree>
      <p:nvGrpSpPr>
        <p:cNvPr id="110" name="Shape 110"/>
        <p:cNvGrpSpPr/>
        <p:nvPr/>
      </p:nvGrpSpPr>
      <p:grpSpPr>
        <a:xfrm>
          <a:off x="0" y="0"/>
          <a:ext cx="0" cy="0"/>
          <a:chOff x="0" y="0"/>
          <a:chExt cx="0" cy="0"/>
        </a:xfrm>
      </p:grpSpPr>
      <p:pic>
        <p:nvPicPr>
          <p:cNvPr id="111" name="Google Shape;111;p17"/>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2" name="Google Shape;112;p17"/>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3" name="Google Shape;113;p17"/>
          <p:cNvGrpSpPr/>
          <p:nvPr/>
        </p:nvGrpSpPr>
        <p:grpSpPr>
          <a:xfrm>
            <a:off x="-1846500" y="-1386399"/>
            <a:ext cx="11304528" cy="8107960"/>
            <a:chOff x="-1846500" y="-1386399"/>
            <a:chExt cx="11304528" cy="8107960"/>
          </a:xfrm>
        </p:grpSpPr>
        <p:pic>
          <p:nvPicPr>
            <p:cNvPr id="114" name="Google Shape;114;p17"/>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115" name="Google Shape;115;p17"/>
            <p:cNvPicPr preferRelativeResize="0"/>
            <p:nvPr/>
          </p:nvPicPr>
          <p:blipFill>
            <a:blip r:embed="rId4">
              <a:alphaModFix amt="47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5">
  <p:cSld name="CUSTOM_3_1_1_1_1">
    <p:spTree>
      <p:nvGrpSpPr>
        <p:cNvPr id="116" name="Shape 116"/>
        <p:cNvGrpSpPr/>
        <p:nvPr/>
      </p:nvGrpSpPr>
      <p:grpSpPr>
        <a:xfrm>
          <a:off x="0" y="0"/>
          <a:ext cx="0" cy="0"/>
          <a:chOff x="0" y="0"/>
          <a:chExt cx="0" cy="0"/>
        </a:xfrm>
      </p:grpSpPr>
      <p:pic>
        <p:nvPicPr>
          <p:cNvPr id="117" name="Google Shape;117;p18"/>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18" name="Google Shape;118;p18"/>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grpSp>
        <p:nvGrpSpPr>
          <p:cNvPr id="119" name="Google Shape;119;p18"/>
          <p:cNvGrpSpPr/>
          <p:nvPr/>
        </p:nvGrpSpPr>
        <p:grpSpPr>
          <a:xfrm>
            <a:off x="-2260370" y="-3743099"/>
            <a:ext cx="14611870" cy="7885148"/>
            <a:chOff x="-2459845" y="-4046299"/>
            <a:chExt cx="14611870" cy="7885148"/>
          </a:xfrm>
        </p:grpSpPr>
        <p:pic>
          <p:nvPicPr>
            <p:cNvPr id="120" name="Google Shape;120;p18"/>
            <p:cNvPicPr preferRelativeResize="0"/>
            <p:nvPr/>
          </p:nvPicPr>
          <p:blipFill>
            <a:blip r:embed="rId3">
              <a:alphaModFix amt="32000"/>
            </a:blip>
            <a:stretch>
              <a:fillRect/>
            </a:stretch>
          </p:blipFill>
          <p:spPr>
            <a:xfrm rot="-10558877">
              <a:off x="-2298947" y="-1597926"/>
              <a:ext cx="3030302" cy="4698000"/>
            </a:xfrm>
            <a:prstGeom prst="rect">
              <a:avLst/>
            </a:prstGeom>
            <a:noFill/>
            <a:ln>
              <a:noFill/>
            </a:ln>
          </p:spPr>
        </p:pic>
        <p:pic>
          <p:nvPicPr>
            <p:cNvPr id="121" name="Google Shape;121;p18"/>
            <p:cNvPicPr preferRelativeResize="0"/>
            <p:nvPr/>
          </p:nvPicPr>
          <p:blipFill>
            <a:blip r:embed="rId4">
              <a:alphaModFix amt="50000"/>
            </a:blip>
            <a:stretch>
              <a:fillRect/>
            </a:stretch>
          </p:blipFill>
          <p:spPr>
            <a:xfrm>
              <a:off x="8428901" y="-4046299"/>
              <a:ext cx="3723124" cy="7885148"/>
            </a:xfrm>
            <a:prstGeom prst="rect">
              <a:avLst/>
            </a:prstGeom>
            <a:noFill/>
            <a:ln>
              <a:noFill/>
            </a:ln>
          </p:spPr>
        </p:pic>
      </p:gr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6">
  <p:cSld name="CUSTOM_3_1_1_1_1_1">
    <p:spTree>
      <p:nvGrpSpPr>
        <p:cNvPr id="122" name="Shape 122"/>
        <p:cNvGrpSpPr/>
        <p:nvPr/>
      </p:nvGrpSpPr>
      <p:grpSpPr>
        <a:xfrm>
          <a:off x="0" y="0"/>
          <a:ext cx="0" cy="0"/>
          <a:chOff x="0" y="0"/>
          <a:chExt cx="0" cy="0"/>
        </a:xfrm>
      </p:grpSpPr>
      <p:pic>
        <p:nvPicPr>
          <p:cNvPr id="123" name="Google Shape;123;p1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4" name="Google Shape;124;p19"/>
          <p:cNvSpPr txBox="1"/>
          <p:nvPr>
            <p:ph type="title"/>
          </p:nvPr>
        </p:nvSpPr>
        <p:spPr>
          <a:xfrm>
            <a:off x="71505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atin typeface="Cardo"/>
                <a:ea typeface="Cardo"/>
                <a:cs typeface="Cardo"/>
                <a:sym typeface="Cardo"/>
              </a:defRPr>
            </a:lvl2pPr>
            <a:lvl3pPr lvl="2" rtl="0">
              <a:spcBef>
                <a:spcPts val="0"/>
              </a:spcBef>
              <a:spcAft>
                <a:spcPts val="0"/>
              </a:spcAft>
              <a:buSzPts val="3500"/>
              <a:buNone/>
              <a:defRPr>
                <a:latin typeface="Cardo"/>
                <a:ea typeface="Cardo"/>
                <a:cs typeface="Cardo"/>
                <a:sym typeface="Cardo"/>
              </a:defRPr>
            </a:lvl3pPr>
            <a:lvl4pPr lvl="3" rtl="0">
              <a:spcBef>
                <a:spcPts val="0"/>
              </a:spcBef>
              <a:spcAft>
                <a:spcPts val="0"/>
              </a:spcAft>
              <a:buSzPts val="3500"/>
              <a:buNone/>
              <a:defRPr>
                <a:latin typeface="Cardo"/>
                <a:ea typeface="Cardo"/>
                <a:cs typeface="Cardo"/>
                <a:sym typeface="Cardo"/>
              </a:defRPr>
            </a:lvl4pPr>
            <a:lvl5pPr lvl="4" rtl="0">
              <a:spcBef>
                <a:spcPts val="0"/>
              </a:spcBef>
              <a:spcAft>
                <a:spcPts val="0"/>
              </a:spcAft>
              <a:buSzPts val="3500"/>
              <a:buNone/>
              <a:defRPr>
                <a:latin typeface="Cardo"/>
                <a:ea typeface="Cardo"/>
                <a:cs typeface="Cardo"/>
                <a:sym typeface="Cardo"/>
              </a:defRPr>
            </a:lvl5pPr>
            <a:lvl6pPr lvl="5" rtl="0">
              <a:spcBef>
                <a:spcPts val="0"/>
              </a:spcBef>
              <a:spcAft>
                <a:spcPts val="0"/>
              </a:spcAft>
              <a:buSzPts val="3500"/>
              <a:buNone/>
              <a:defRPr>
                <a:latin typeface="Cardo"/>
                <a:ea typeface="Cardo"/>
                <a:cs typeface="Cardo"/>
                <a:sym typeface="Cardo"/>
              </a:defRPr>
            </a:lvl6pPr>
            <a:lvl7pPr lvl="6" rtl="0">
              <a:spcBef>
                <a:spcPts val="0"/>
              </a:spcBef>
              <a:spcAft>
                <a:spcPts val="0"/>
              </a:spcAft>
              <a:buSzPts val="3500"/>
              <a:buNone/>
              <a:defRPr>
                <a:latin typeface="Cardo"/>
                <a:ea typeface="Cardo"/>
                <a:cs typeface="Cardo"/>
                <a:sym typeface="Cardo"/>
              </a:defRPr>
            </a:lvl7pPr>
            <a:lvl8pPr lvl="7" rtl="0">
              <a:spcBef>
                <a:spcPts val="0"/>
              </a:spcBef>
              <a:spcAft>
                <a:spcPts val="0"/>
              </a:spcAft>
              <a:buSzPts val="3500"/>
              <a:buNone/>
              <a:defRPr>
                <a:latin typeface="Cardo"/>
                <a:ea typeface="Cardo"/>
                <a:cs typeface="Cardo"/>
                <a:sym typeface="Cardo"/>
              </a:defRPr>
            </a:lvl8pPr>
            <a:lvl9pPr lvl="8" rtl="0">
              <a:spcBef>
                <a:spcPts val="0"/>
              </a:spcBef>
              <a:spcAft>
                <a:spcPts val="0"/>
              </a:spcAft>
              <a:buSzPts val="3500"/>
              <a:buNone/>
              <a:defRPr>
                <a:latin typeface="Cardo"/>
                <a:ea typeface="Cardo"/>
                <a:cs typeface="Cardo"/>
                <a:sym typeface="Cardo"/>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CUSTOM_2">
    <p:spTree>
      <p:nvGrpSpPr>
        <p:cNvPr id="125" name="Shape 125"/>
        <p:cNvGrpSpPr/>
        <p:nvPr/>
      </p:nvGrpSpPr>
      <p:grpSpPr>
        <a:xfrm>
          <a:off x="0" y="0"/>
          <a:ext cx="0" cy="0"/>
          <a:chOff x="0" y="0"/>
          <a:chExt cx="0" cy="0"/>
        </a:xfrm>
      </p:grpSpPr>
      <p:pic>
        <p:nvPicPr>
          <p:cNvPr id="126" name="Google Shape;126;p2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27" name="Google Shape;127;p20"/>
          <p:cNvSpPr txBox="1"/>
          <p:nvPr>
            <p:ph type="title"/>
          </p:nvPr>
        </p:nvSpPr>
        <p:spPr>
          <a:xfrm>
            <a:off x="2478750" y="1619275"/>
            <a:ext cx="27684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28" name="Google Shape;128;p20"/>
          <p:cNvSpPr txBox="1"/>
          <p:nvPr>
            <p:ph hasCustomPrompt="1" idx="2" type="title"/>
          </p:nvPr>
        </p:nvSpPr>
        <p:spPr>
          <a:xfrm>
            <a:off x="715088" y="1436713"/>
            <a:ext cx="2112300" cy="14139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29" name="Google Shape;129;p20"/>
          <p:cNvSpPr txBox="1"/>
          <p:nvPr>
            <p:ph idx="1" type="subTitle"/>
          </p:nvPr>
        </p:nvSpPr>
        <p:spPr>
          <a:xfrm>
            <a:off x="2478750" y="2993386"/>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pic>
        <p:nvPicPr>
          <p:cNvPr id="130" name="Google Shape;130;p20"/>
          <p:cNvPicPr preferRelativeResize="0"/>
          <p:nvPr/>
        </p:nvPicPr>
        <p:blipFill>
          <a:blip r:embed="rId3">
            <a:alphaModFix amt="30000"/>
          </a:blip>
          <a:stretch>
            <a:fillRect/>
          </a:stretch>
        </p:blipFill>
        <p:spPr>
          <a:xfrm>
            <a:off x="0" y="-5"/>
            <a:ext cx="9144003" cy="3116462"/>
          </a:xfrm>
          <a:prstGeom prst="rect">
            <a:avLst/>
          </a:prstGeom>
          <a:noFill/>
          <a:ln>
            <a:noFill/>
          </a:ln>
        </p:spPr>
      </p:pic>
      <p:pic>
        <p:nvPicPr>
          <p:cNvPr id="131" name="Google Shape;131;p20"/>
          <p:cNvPicPr preferRelativeResize="0"/>
          <p:nvPr/>
        </p:nvPicPr>
        <p:blipFill>
          <a:blip r:embed="rId4">
            <a:alphaModFix amt="49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5" name="Shape 15"/>
        <p:cNvGrpSpPr/>
        <p:nvPr/>
      </p:nvGrpSpPr>
      <p:grpSpPr>
        <a:xfrm>
          <a:off x="0" y="0"/>
          <a:ext cx="0" cy="0"/>
          <a:chOff x="0" y="0"/>
          <a:chExt cx="0" cy="0"/>
        </a:xfrm>
      </p:grpSpPr>
      <p:pic>
        <p:nvPicPr>
          <p:cNvPr id="16" name="Google Shape;16;p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 name="Google Shape;17;p3"/>
          <p:cNvPicPr preferRelativeResize="0"/>
          <p:nvPr/>
        </p:nvPicPr>
        <p:blipFill>
          <a:blip r:embed="rId3">
            <a:alphaModFix amt="30000"/>
          </a:blip>
          <a:stretch>
            <a:fillRect/>
          </a:stretch>
        </p:blipFill>
        <p:spPr>
          <a:xfrm>
            <a:off x="0" y="-431300"/>
            <a:ext cx="9144003" cy="6098975"/>
          </a:xfrm>
          <a:prstGeom prst="rect">
            <a:avLst/>
          </a:prstGeom>
          <a:noFill/>
          <a:ln>
            <a:noFill/>
          </a:ln>
        </p:spPr>
      </p:pic>
      <p:sp>
        <p:nvSpPr>
          <p:cNvPr id="18" name="Google Shape;18;p3"/>
          <p:cNvSpPr txBox="1"/>
          <p:nvPr>
            <p:ph type="title"/>
          </p:nvPr>
        </p:nvSpPr>
        <p:spPr>
          <a:xfrm>
            <a:off x="3187850" y="2102909"/>
            <a:ext cx="27684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9" name="Google Shape;19;p3"/>
          <p:cNvSpPr txBox="1"/>
          <p:nvPr>
            <p:ph hasCustomPrompt="1" idx="2" type="title"/>
          </p:nvPr>
        </p:nvSpPr>
        <p:spPr>
          <a:xfrm>
            <a:off x="3187800" y="929450"/>
            <a:ext cx="27684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10300">
                <a:solidFill>
                  <a:schemeClr val="accent1"/>
                </a:solidFill>
              </a:defRPr>
            </a:lvl1pPr>
            <a:lvl2pPr lvl="1" rtl="0" algn="ctr">
              <a:spcBef>
                <a:spcPts val="0"/>
              </a:spcBef>
              <a:spcAft>
                <a:spcPts val="0"/>
              </a:spcAft>
              <a:buSzPts val="6000"/>
              <a:buNone/>
              <a:defRPr sz="6000"/>
            </a:lvl2pPr>
            <a:lvl3pPr lvl="2" rtl="0" algn="ctr">
              <a:spcBef>
                <a:spcPts val="0"/>
              </a:spcBef>
              <a:spcAft>
                <a:spcPts val="0"/>
              </a:spcAft>
              <a:buSzPts val="6000"/>
              <a:buNone/>
              <a:defRPr sz="6000"/>
            </a:lvl3pPr>
            <a:lvl4pPr lvl="3" rtl="0" algn="ctr">
              <a:spcBef>
                <a:spcPts val="0"/>
              </a:spcBef>
              <a:spcAft>
                <a:spcPts val="0"/>
              </a:spcAft>
              <a:buSzPts val="6000"/>
              <a:buNone/>
              <a:defRPr sz="6000"/>
            </a:lvl4pPr>
            <a:lvl5pPr lvl="4" rtl="0" algn="ctr">
              <a:spcBef>
                <a:spcPts val="0"/>
              </a:spcBef>
              <a:spcAft>
                <a:spcPts val="0"/>
              </a:spcAft>
              <a:buSzPts val="6000"/>
              <a:buNone/>
              <a:defRPr sz="6000"/>
            </a:lvl5pPr>
            <a:lvl6pPr lvl="5" rtl="0" algn="ctr">
              <a:spcBef>
                <a:spcPts val="0"/>
              </a:spcBef>
              <a:spcAft>
                <a:spcPts val="0"/>
              </a:spcAft>
              <a:buSzPts val="6000"/>
              <a:buNone/>
              <a:defRPr sz="6000"/>
            </a:lvl6pPr>
            <a:lvl7pPr lvl="6" rtl="0" algn="ctr">
              <a:spcBef>
                <a:spcPts val="0"/>
              </a:spcBef>
              <a:spcAft>
                <a:spcPts val="0"/>
              </a:spcAft>
              <a:buSzPts val="6000"/>
              <a:buNone/>
              <a:defRPr sz="6000"/>
            </a:lvl7pPr>
            <a:lvl8pPr lvl="7" rtl="0" algn="ctr">
              <a:spcBef>
                <a:spcPts val="0"/>
              </a:spcBef>
              <a:spcAft>
                <a:spcPts val="0"/>
              </a:spcAft>
              <a:buSzPts val="6000"/>
              <a:buNone/>
              <a:defRPr sz="6000"/>
            </a:lvl8pPr>
            <a:lvl9pPr lvl="8" rtl="0" algn="ctr">
              <a:spcBef>
                <a:spcPts val="0"/>
              </a:spcBef>
              <a:spcAft>
                <a:spcPts val="0"/>
              </a:spcAft>
              <a:buSzPts val="6000"/>
              <a:buNone/>
              <a:defRPr sz="6000"/>
            </a:lvl9pPr>
          </a:lstStyle>
          <a:p>
            <a:r>
              <a:t>xx%</a:t>
            </a:r>
          </a:p>
        </p:txBody>
      </p:sp>
      <p:sp>
        <p:nvSpPr>
          <p:cNvPr id="20" name="Google Shape;20;p3"/>
          <p:cNvSpPr txBox="1"/>
          <p:nvPr>
            <p:ph idx="1" type="subTitle"/>
          </p:nvPr>
        </p:nvSpPr>
        <p:spPr>
          <a:xfrm>
            <a:off x="3187850" y="3475316"/>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2">
  <p:cSld name="CUSTOM_2_1">
    <p:spTree>
      <p:nvGrpSpPr>
        <p:cNvPr id="132" name="Shape 132"/>
        <p:cNvGrpSpPr/>
        <p:nvPr/>
      </p:nvGrpSpPr>
      <p:grpSpPr>
        <a:xfrm>
          <a:off x="0" y="0"/>
          <a:ext cx="0" cy="0"/>
          <a:chOff x="0" y="0"/>
          <a:chExt cx="0" cy="0"/>
        </a:xfrm>
      </p:grpSpPr>
      <p:pic>
        <p:nvPicPr>
          <p:cNvPr id="133" name="Google Shape;133;p2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34" name="Google Shape;134;p21"/>
          <p:cNvPicPr preferRelativeResize="0"/>
          <p:nvPr/>
        </p:nvPicPr>
        <p:blipFill>
          <a:blip r:embed="rId3">
            <a:alphaModFix amt="30000"/>
          </a:blip>
          <a:stretch>
            <a:fillRect/>
          </a:stretch>
        </p:blipFill>
        <p:spPr>
          <a:xfrm>
            <a:off x="0" y="-7"/>
            <a:ext cx="9144003" cy="6094507"/>
          </a:xfrm>
          <a:prstGeom prst="rect">
            <a:avLst/>
          </a:prstGeom>
          <a:noFill/>
          <a:ln>
            <a:noFill/>
          </a:ln>
        </p:spPr>
      </p:pic>
      <p:pic>
        <p:nvPicPr>
          <p:cNvPr id="135" name="Google Shape;135;p21"/>
          <p:cNvPicPr preferRelativeResize="0"/>
          <p:nvPr/>
        </p:nvPicPr>
        <p:blipFill>
          <a:blip r:embed="rId4">
            <a:alphaModFix amt="44000"/>
          </a:blip>
          <a:stretch>
            <a:fillRect/>
          </a:stretch>
        </p:blipFill>
        <p:spPr>
          <a:xfrm>
            <a:off x="-844998" y="-1237050"/>
            <a:ext cx="4705600" cy="4785050"/>
          </a:xfrm>
          <a:prstGeom prst="rect">
            <a:avLst/>
          </a:prstGeom>
          <a:noFill/>
          <a:ln>
            <a:noFill/>
          </a:ln>
        </p:spPr>
      </p:pic>
      <p:sp>
        <p:nvSpPr>
          <p:cNvPr id="136" name="Google Shape;136;p21"/>
          <p:cNvSpPr txBox="1"/>
          <p:nvPr>
            <p:ph type="title"/>
          </p:nvPr>
        </p:nvSpPr>
        <p:spPr>
          <a:xfrm>
            <a:off x="3739220" y="1850495"/>
            <a:ext cx="29718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37" name="Google Shape;137;p21"/>
          <p:cNvSpPr txBox="1"/>
          <p:nvPr>
            <p:ph hasCustomPrompt="1" idx="2" type="title"/>
          </p:nvPr>
        </p:nvSpPr>
        <p:spPr>
          <a:xfrm>
            <a:off x="6598302" y="1869550"/>
            <a:ext cx="18306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38" name="Google Shape;138;p21"/>
          <p:cNvSpPr txBox="1"/>
          <p:nvPr>
            <p:ph idx="1" type="subTitle"/>
          </p:nvPr>
        </p:nvSpPr>
        <p:spPr>
          <a:xfrm>
            <a:off x="3744220" y="3192962"/>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3">
  <p:cSld name="CUSTOM_2_1_1">
    <p:spTree>
      <p:nvGrpSpPr>
        <p:cNvPr id="139" name="Shape 139"/>
        <p:cNvGrpSpPr/>
        <p:nvPr/>
      </p:nvGrpSpPr>
      <p:grpSpPr>
        <a:xfrm>
          <a:off x="0" y="0"/>
          <a:ext cx="0" cy="0"/>
          <a:chOff x="0" y="0"/>
          <a:chExt cx="0" cy="0"/>
        </a:xfrm>
      </p:grpSpPr>
      <p:pic>
        <p:nvPicPr>
          <p:cNvPr id="140" name="Google Shape;140;p2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41" name="Google Shape;141;p22"/>
          <p:cNvPicPr preferRelativeResize="0"/>
          <p:nvPr/>
        </p:nvPicPr>
        <p:blipFill>
          <a:blip r:embed="rId3">
            <a:alphaModFix amt="30000"/>
          </a:blip>
          <a:stretch>
            <a:fillRect/>
          </a:stretch>
        </p:blipFill>
        <p:spPr>
          <a:xfrm>
            <a:off x="0" y="-947289"/>
            <a:ext cx="9144003" cy="6098978"/>
          </a:xfrm>
          <a:prstGeom prst="rect">
            <a:avLst/>
          </a:prstGeom>
          <a:noFill/>
          <a:ln>
            <a:noFill/>
          </a:ln>
        </p:spPr>
      </p:pic>
      <p:grpSp>
        <p:nvGrpSpPr>
          <p:cNvPr id="142" name="Google Shape;142;p22"/>
          <p:cNvGrpSpPr/>
          <p:nvPr/>
        </p:nvGrpSpPr>
        <p:grpSpPr>
          <a:xfrm>
            <a:off x="7353187" y="285158"/>
            <a:ext cx="1435761" cy="1460042"/>
            <a:chOff x="557362" y="374583"/>
            <a:chExt cx="1435761" cy="1460042"/>
          </a:xfrm>
        </p:grpSpPr>
        <p:pic>
          <p:nvPicPr>
            <p:cNvPr id="143" name="Google Shape;143;p22"/>
            <p:cNvPicPr preferRelativeResize="0"/>
            <p:nvPr/>
          </p:nvPicPr>
          <p:blipFill>
            <a:blip r:embed="rId4">
              <a:alphaModFix amt="49000"/>
            </a:blip>
            <a:stretch>
              <a:fillRect/>
            </a:stretch>
          </p:blipFill>
          <p:spPr>
            <a:xfrm>
              <a:off x="715100" y="535000"/>
              <a:ext cx="1278024" cy="1299625"/>
            </a:xfrm>
            <a:prstGeom prst="rect">
              <a:avLst/>
            </a:prstGeom>
            <a:noFill/>
            <a:ln>
              <a:noFill/>
            </a:ln>
          </p:spPr>
        </p:pic>
        <p:pic>
          <p:nvPicPr>
            <p:cNvPr id="144" name="Google Shape;144;p22"/>
            <p:cNvPicPr preferRelativeResize="0"/>
            <p:nvPr/>
          </p:nvPicPr>
          <p:blipFill>
            <a:blip r:embed="rId4">
              <a:alphaModFix amt="44000"/>
            </a:blip>
            <a:stretch>
              <a:fillRect/>
            </a:stretch>
          </p:blipFill>
          <p:spPr>
            <a:xfrm flipH="1">
              <a:off x="557362" y="374583"/>
              <a:ext cx="315473" cy="320824"/>
            </a:xfrm>
            <a:prstGeom prst="rect">
              <a:avLst/>
            </a:prstGeom>
            <a:noFill/>
            <a:ln>
              <a:noFill/>
            </a:ln>
          </p:spPr>
        </p:pic>
      </p:grpSp>
      <p:sp>
        <p:nvSpPr>
          <p:cNvPr id="145" name="Google Shape;145;p22"/>
          <p:cNvSpPr txBox="1"/>
          <p:nvPr>
            <p:ph type="title"/>
          </p:nvPr>
        </p:nvSpPr>
        <p:spPr>
          <a:xfrm>
            <a:off x="2655850" y="2390825"/>
            <a:ext cx="3832200" cy="11175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46" name="Google Shape;146;p22"/>
          <p:cNvSpPr txBox="1"/>
          <p:nvPr>
            <p:ph hasCustomPrompt="1" idx="2" type="title"/>
          </p:nvPr>
        </p:nvSpPr>
        <p:spPr>
          <a:xfrm>
            <a:off x="2996550" y="1059600"/>
            <a:ext cx="3150900" cy="10794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000"/>
              <a:buNone/>
              <a:defRPr sz="8000"/>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47" name="Google Shape;147;p22"/>
          <p:cNvSpPr txBox="1"/>
          <p:nvPr>
            <p:ph idx="1" type="subTitle"/>
          </p:nvPr>
        </p:nvSpPr>
        <p:spPr>
          <a:xfrm>
            <a:off x="3187800" y="3522900"/>
            <a:ext cx="2768400" cy="713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4">
  <p:cSld name="CUSTOM_2_1_1_1">
    <p:spTree>
      <p:nvGrpSpPr>
        <p:cNvPr id="148" name="Shape 148"/>
        <p:cNvGrpSpPr/>
        <p:nvPr/>
      </p:nvGrpSpPr>
      <p:grpSpPr>
        <a:xfrm>
          <a:off x="0" y="0"/>
          <a:ext cx="0" cy="0"/>
          <a:chOff x="0" y="0"/>
          <a:chExt cx="0" cy="0"/>
        </a:xfrm>
      </p:grpSpPr>
      <p:pic>
        <p:nvPicPr>
          <p:cNvPr id="149" name="Google Shape;149;p2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50" name="Google Shape;150;p23"/>
          <p:cNvPicPr preferRelativeResize="0"/>
          <p:nvPr/>
        </p:nvPicPr>
        <p:blipFill>
          <a:blip r:embed="rId3">
            <a:alphaModFix amt="30000"/>
          </a:blip>
          <a:stretch>
            <a:fillRect/>
          </a:stretch>
        </p:blipFill>
        <p:spPr>
          <a:xfrm rot="10800000">
            <a:off x="0" y="-431300"/>
            <a:ext cx="9144003" cy="6098975"/>
          </a:xfrm>
          <a:prstGeom prst="rect">
            <a:avLst/>
          </a:prstGeom>
          <a:noFill/>
          <a:ln>
            <a:noFill/>
          </a:ln>
        </p:spPr>
      </p:pic>
      <p:sp>
        <p:nvSpPr>
          <p:cNvPr id="151" name="Google Shape;151;p23"/>
          <p:cNvSpPr txBox="1"/>
          <p:nvPr>
            <p:ph type="title"/>
          </p:nvPr>
        </p:nvSpPr>
        <p:spPr>
          <a:xfrm>
            <a:off x="3992510" y="1565802"/>
            <a:ext cx="3832200" cy="1117500"/>
          </a:xfrm>
          <a:prstGeom prst="rect">
            <a:avLst/>
          </a:prstGeom>
        </p:spPr>
        <p:txBody>
          <a:bodyPr anchorCtr="0" anchor="ctr" bIns="91425" lIns="91425" spcFirstLastPara="1" rIns="91425" wrap="square" tIns="91425">
            <a:noAutofit/>
          </a:bodyPr>
          <a:lstStyle>
            <a:lvl1pPr lvl="0" rtl="0">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52" name="Google Shape;152;p23"/>
          <p:cNvSpPr txBox="1"/>
          <p:nvPr>
            <p:ph hasCustomPrompt="1" idx="2" type="title"/>
          </p:nvPr>
        </p:nvSpPr>
        <p:spPr>
          <a:xfrm>
            <a:off x="2265764" y="1514510"/>
            <a:ext cx="3150900" cy="1079400"/>
          </a:xfrm>
          <a:prstGeom prst="rect">
            <a:avLst/>
          </a:prstGeom>
        </p:spPr>
        <p:txBody>
          <a:bodyPr anchorCtr="0" anchor="ctr" bIns="91425" lIns="91425" spcFirstLastPara="1" rIns="91425" wrap="square" tIns="91425">
            <a:noAutofit/>
          </a:bodyPr>
          <a:lstStyle>
            <a:lvl1pPr lvl="0" rtl="0">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53" name="Google Shape;153;p23"/>
          <p:cNvSpPr txBox="1"/>
          <p:nvPr>
            <p:ph idx="1" type="subTitle"/>
          </p:nvPr>
        </p:nvSpPr>
        <p:spPr>
          <a:xfrm>
            <a:off x="3992510" y="2929678"/>
            <a:ext cx="2768400" cy="713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5">
  <p:cSld name="CUSTOM_2_1_1_1_1">
    <p:spTree>
      <p:nvGrpSpPr>
        <p:cNvPr id="154" name="Shape 154"/>
        <p:cNvGrpSpPr/>
        <p:nvPr/>
      </p:nvGrpSpPr>
      <p:grpSpPr>
        <a:xfrm>
          <a:off x="0" y="0"/>
          <a:ext cx="0" cy="0"/>
          <a:chOff x="0" y="0"/>
          <a:chExt cx="0" cy="0"/>
        </a:xfrm>
      </p:grpSpPr>
      <p:pic>
        <p:nvPicPr>
          <p:cNvPr id="155" name="Google Shape;155;p24"/>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56" name="Google Shape;156;p24"/>
          <p:cNvGrpSpPr/>
          <p:nvPr/>
        </p:nvGrpSpPr>
        <p:grpSpPr>
          <a:xfrm>
            <a:off x="-663524" y="-279925"/>
            <a:ext cx="5639853" cy="7085221"/>
            <a:chOff x="-663524" y="-279925"/>
            <a:chExt cx="5639853" cy="7085221"/>
          </a:xfrm>
        </p:grpSpPr>
        <p:pic>
          <p:nvPicPr>
            <p:cNvPr id="157" name="Google Shape;157;p24"/>
            <p:cNvPicPr preferRelativeResize="0"/>
            <p:nvPr/>
          </p:nvPicPr>
          <p:blipFill>
            <a:blip r:embed="rId3">
              <a:alphaModFix amt="26000"/>
            </a:blip>
            <a:stretch>
              <a:fillRect/>
            </a:stretch>
          </p:blipFill>
          <p:spPr>
            <a:xfrm flipH="1" rot="8851044">
              <a:off x="905324" y="1640501"/>
              <a:ext cx="3042426" cy="4716799"/>
            </a:xfrm>
            <a:prstGeom prst="rect">
              <a:avLst/>
            </a:prstGeom>
            <a:noFill/>
            <a:ln>
              <a:noFill/>
            </a:ln>
          </p:spPr>
        </p:pic>
        <p:pic>
          <p:nvPicPr>
            <p:cNvPr id="158" name="Google Shape;158;p24"/>
            <p:cNvPicPr preferRelativeResize="0"/>
            <p:nvPr/>
          </p:nvPicPr>
          <p:blipFill>
            <a:blip r:embed="rId4">
              <a:alphaModFix amt="37000"/>
            </a:blip>
            <a:stretch>
              <a:fillRect/>
            </a:stretch>
          </p:blipFill>
          <p:spPr>
            <a:xfrm>
              <a:off x="1578325" y="-229924"/>
              <a:ext cx="660099" cy="671252"/>
            </a:xfrm>
            <a:prstGeom prst="rect">
              <a:avLst/>
            </a:prstGeom>
            <a:noFill/>
            <a:ln>
              <a:noFill/>
            </a:ln>
          </p:spPr>
        </p:pic>
        <p:pic>
          <p:nvPicPr>
            <p:cNvPr id="159" name="Google Shape;159;p24"/>
            <p:cNvPicPr preferRelativeResize="0"/>
            <p:nvPr/>
          </p:nvPicPr>
          <p:blipFill>
            <a:blip r:embed="rId4">
              <a:alphaModFix amt="33000"/>
            </a:blip>
            <a:stretch>
              <a:fillRect/>
            </a:stretch>
          </p:blipFill>
          <p:spPr>
            <a:xfrm flipH="1">
              <a:off x="-663524" y="-279925"/>
              <a:ext cx="1947024" cy="1980027"/>
            </a:xfrm>
            <a:prstGeom prst="rect">
              <a:avLst/>
            </a:prstGeom>
            <a:noFill/>
            <a:ln>
              <a:noFill/>
            </a:ln>
          </p:spPr>
        </p:pic>
      </p:grpSp>
      <p:sp>
        <p:nvSpPr>
          <p:cNvPr id="160" name="Google Shape;160;p24"/>
          <p:cNvSpPr txBox="1"/>
          <p:nvPr>
            <p:ph type="title"/>
          </p:nvPr>
        </p:nvSpPr>
        <p:spPr>
          <a:xfrm>
            <a:off x="1976457" y="1562421"/>
            <a:ext cx="3150900" cy="11175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1" name="Google Shape;161;p24"/>
          <p:cNvSpPr txBox="1"/>
          <p:nvPr>
            <p:ph hasCustomPrompt="1" idx="2" type="title"/>
          </p:nvPr>
        </p:nvSpPr>
        <p:spPr>
          <a:xfrm>
            <a:off x="3748582" y="1549507"/>
            <a:ext cx="3150900" cy="10794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6000"/>
              <a:buNone/>
              <a:defRPr sz="10300">
                <a:solidFill>
                  <a:schemeClr val="accent1"/>
                </a:solidFill>
              </a:defRPr>
            </a:lvl1pPr>
            <a:lvl2pPr lvl="1" rtl="0">
              <a:spcBef>
                <a:spcPts val="0"/>
              </a:spcBef>
              <a:spcAft>
                <a:spcPts val="0"/>
              </a:spcAft>
              <a:buSzPts val="6000"/>
              <a:buNone/>
              <a:defRPr sz="6000"/>
            </a:lvl2pPr>
            <a:lvl3pPr lvl="2" rtl="0">
              <a:spcBef>
                <a:spcPts val="0"/>
              </a:spcBef>
              <a:spcAft>
                <a:spcPts val="0"/>
              </a:spcAft>
              <a:buSzPts val="6000"/>
              <a:buNone/>
              <a:defRPr sz="6000"/>
            </a:lvl3pPr>
            <a:lvl4pPr lvl="3" rtl="0">
              <a:spcBef>
                <a:spcPts val="0"/>
              </a:spcBef>
              <a:spcAft>
                <a:spcPts val="0"/>
              </a:spcAft>
              <a:buSzPts val="6000"/>
              <a:buNone/>
              <a:defRPr sz="6000"/>
            </a:lvl4pPr>
            <a:lvl5pPr lvl="4" rtl="0">
              <a:spcBef>
                <a:spcPts val="0"/>
              </a:spcBef>
              <a:spcAft>
                <a:spcPts val="0"/>
              </a:spcAft>
              <a:buSzPts val="6000"/>
              <a:buNone/>
              <a:defRPr sz="6000"/>
            </a:lvl5pPr>
            <a:lvl6pPr lvl="5" rtl="0">
              <a:spcBef>
                <a:spcPts val="0"/>
              </a:spcBef>
              <a:spcAft>
                <a:spcPts val="0"/>
              </a:spcAft>
              <a:buSzPts val="6000"/>
              <a:buNone/>
              <a:defRPr sz="6000"/>
            </a:lvl6pPr>
            <a:lvl7pPr lvl="6" rtl="0">
              <a:spcBef>
                <a:spcPts val="0"/>
              </a:spcBef>
              <a:spcAft>
                <a:spcPts val="0"/>
              </a:spcAft>
              <a:buSzPts val="6000"/>
              <a:buNone/>
              <a:defRPr sz="6000"/>
            </a:lvl7pPr>
            <a:lvl8pPr lvl="7" rtl="0">
              <a:spcBef>
                <a:spcPts val="0"/>
              </a:spcBef>
              <a:spcAft>
                <a:spcPts val="0"/>
              </a:spcAft>
              <a:buSzPts val="6000"/>
              <a:buNone/>
              <a:defRPr sz="6000"/>
            </a:lvl8pPr>
            <a:lvl9pPr lvl="8" rtl="0">
              <a:spcBef>
                <a:spcPts val="0"/>
              </a:spcBef>
              <a:spcAft>
                <a:spcPts val="0"/>
              </a:spcAft>
              <a:buSzPts val="6000"/>
              <a:buNone/>
              <a:defRPr sz="6000"/>
            </a:lvl9pPr>
          </a:lstStyle>
          <a:p>
            <a:r>
              <a:t>xx%</a:t>
            </a:r>
          </a:p>
        </p:txBody>
      </p:sp>
      <p:sp>
        <p:nvSpPr>
          <p:cNvPr id="162" name="Google Shape;162;p24"/>
          <p:cNvSpPr txBox="1"/>
          <p:nvPr>
            <p:ph idx="1" type="subTitle"/>
          </p:nvPr>
        </p:nvSpPr>
        <p:spPr>
          <a:xfrm>
            <a:off x="2155557" y="2933311"/>
            <a:ext cx="2971800" cy="713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BLANK_1_1">
    <p:spTree>
      <p:nvGrpSpPr>
        <p:cNvPr id="163" name="Shape 163"/>
        <p:cNvGrpSpPr/>
        <p:nvPr/>
      </p:nvGrpSpPr>
      <p:grpSpPr>
        <a:xfrm>
          <a:off x="0" y="0"/>
          <a:ext cx="0" cy="0"/>
          <a:chOff x="0" y="0"/>
          <a:chExt cx="0" cy="0"/>
        </a:xfrm>
      </p:grpSpPr>
      <p:pic>
        <p:nvPicPr>
          <p:cNvPr id="164" name="Google Shape;164;p25"/>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65" name="Google Shape;165;p25"/>
          <p:cNvSpPr txBox="1"/>
          <p:nvPr>
            <p:ph type="title"/>
          </p:nvPr>
        </p:nvSpPr>
        <p:spPr>
          <a:xfrm>
            <a:off x="3865000" y="3575328"/>
            <a:ext cx="4563900" cy="531900"/>
          </a:xfrm>
          <a:prstGeom prst="rect">
            <a:avLst/>
          </a:prstGeom>
        </p:spPr>
        <p:txBody>
          <a:bodyPr anchorCtr="0" anchor="ctr" bIns="91425" lIns="91425" spcFirstLastPara="1" rIns="91425" wrap="square" tIns="91425">
            <a:noAutofit/>
          </a:bodyPr>
          <a:lstStyle>
            <a:lvl1pPr lvl="0" rtl="0" algn="r">
              <a:spcBef>
                <a:spcPts val="0"/>
              </a:spcBef>
              <a:spcAft>
                <a:spcPts val="0"/>
              </a:spcAft>
              <a:buSzPts val="3000"/>
              <a:buNone/>
              <a:defRPr sz="1600"/>
            </a:lvl1pPr>
            <a:lvl2pPr lvl="1" rtl="0" algn="ctr">
              <a:spcBef>
                <a:spcPts val="0"/>
              </a:spcBef>
              <a:spcAft>
                <a:spcPts val="0"/>
              </a:spcAft>
              <a:buSzPts val="3000"/>
              <a:buNone/>
              <a:defRPr sz="3000"/>
            </a:lvl2pPr>
            <a:lvl3pPr lvl="2" rtl="0" algn="ctr">
              <a:spcBef>
                <a:spcPts val="0"/>
              </a:spcBef>
              <a:spcAft>
                <a:spcPts val="0"/>
              </a:spcAft>
              <a:buSzPts val="3000"/>
              <a:buNone/>
              <a:defRPr sz="3000"/>
            </a:lvl3pPr>
            <a:lvl4pPr lvl="3" rtl="0" algn="ctr">
              <a:spcBef>
                <a:spcPts val="0"/>
              </a:spcBef>
              <a:spcAft>
                <a:spcPts val="0"/>
              </a:spcAft>
              <a:buSzPts val="3000"/>
              <a:buNone/>
              <a:defRPr sz="3000"/>
            </a:lvl4pPr>
            <a:lvl5pPr lvl="4" rtl="0" algn="ctr">
              <a:spcBef>
                <a:spcPts val="0"/>
              </a:spcBef>
              <a:spcAft>
                <a:spcPts val="0"/>
              </a:spcAft>
              <a:buSzPts val="3000"/>
              <a:buNone/>
              <a:defRPr sz="3000"/>
            </a:lvl5pPr>
            <a:lvl6pPr lvl="5" rtl="0" algn="ctr">
              <a:spcBef>
                <a:spcPts val="0"/>
              </a:spcBef>
              <a:spcAft>
                <a:spcPts val="0"/>
              </a:spcAft>
              <a:buSzPts val="3000"/>
              <a:buNone/>
              <a:defRPr sz="3000"/>
            </a:lvl6pPr>
            <a:lvl7pPr lvl="6" rtl="0" algn="ctr">
              <a:spcBef>
                <a:spcPts val="0"/>
              </a:spcBef>
              <a:spcAft>
                <a:spcPts val="0"/>
              </a:spcAft>
              <a:buSzPts val="3000"/>
              <a:buNone/>
              <a:defRPr sz="3000"/>
            </a:lvl7pPr>
            <a:lvl8pPr lvl="7" rtl="0" algn="ctr">
              <a:spcBef>
                <a:spcPts val="0"/>
              </a:spcBef>
              <a:spcAft>
                <a:spcPts val="0"/>
              </a:spcAft>
              <a:buSzPts val="3000"/>
              <a:buNone/>
              <a:defRPr sz="3000"/>
            </a:lvl8pPr>
            <a:lvl9pPr lvl="8" rtl="0" algn="ctr">
              <a:spcBef>
                <a:spcPts val="0"/>
              </a:spcBef>
              <a:spcAft>
                <a:spcPts val="0"/>
              </a:spcAft>
              <a:buSzPts val="3000"/>
              <a:buNone/>
              <a:defRPr sz="3000"/>
            </a:lvl9pPr>
          </a:lstStyle>
          <a:p/>
        </p:txBody>
      </p:sp>
      <p:sp>
        <p:nvSpPr>
          <p:cNvPr id="166" name="Google Shape;166;p25"/>
          <p:cNvSpPr txBox="1"/>
          <p:nvPr>
            <p:ph idx="1" type="subTitle"/>
          </p:nvPr>
        </p:nvSpPr>
        <p:spPr>
          <a:xfrm>
            <a:off x="2462250" y="1347275"/>
            <a:ext cx="5967000" cy="2077200"/>
          </a:xfrm>
          <a:prstGeom prst="rect">
            <a:avLst/>
          </a:prstGeom>
        </p:spPr>
        <p:txBody>
          <a:bodyPr anchorCtr="0" anchor="ctr" bIns="91425" lIns="91425" spcFirstLastPara="1" rIns="91425" wrap="square" tIns="91425">
            <a:noAutofit/>
          </a:bodyPr>
          <a:lstStyle>
            <a:lvl1pPr lvl="0" rtl="0" algn="r">
              <a:lnSpc>
                <a:spcPct val="100000"/>
              </a:lnSpc>
              <a:spcBef>
                <a:spcPts val="0"/>
              </a:spcBef>
              <a:spcAft>
                <a:spcPts val="0"/>
              </a:spcAft>
              <a:buSzPts val="2500"/>
              <a:buNone/>
              <a:defRPr sz="3000">
                <a:solidFill>
                  <a:schemeClr val="dk1"/>
                </a:solidFill>
              </a:defRPr>
            </a:lvl1pPr>
            <a:lvl2pPr lvl="1" rtl="0" algn="ctr">
              <a:lnSpc>
                <a:spcPct val="100000"/>
              </a:lnSpc>
              <a:spcBef>
                <a:spcPts val="0"/>
              </a:spcBef>
              <a:spcAft>
                <a:spcPts val="0"/>
              </a:spcAft>
              <a:buSzPts val="2500"/>
              <a:buNone/>
              <a:defRPr sz="2500"/>
            </a:lvl2pPr>
            <a:lvl3pPr lvl="2" rtl="0" algn="ctr">
              <a:lnSpc>
                <a:spcPct val="100000"/>
              </a:lnSpc>
              <a:spcBef>
                <a:spcPts val="0"/>
              </a:spcBef>
              <a:spcAft>
                <a:spcPts val="0"/>
              </a:spcAft>
              <a:buSzPts val="2500"/>
              <a:buNone/>
              <a:defRPr sz="2500"/>
            </a:lvl3pPr>
            <a:lvl4pPr lvl="3" rtl="0" algn="ctr">
              <a:lnSpc>
                <a:spcPct val="100000"/>
              </a:lnSpc>
              <a:spcBef>
                <a:spcPts val="0"/>
              </a:spcBef>
              <a:spcAft>
                <a:spcPts val="0"/>
              </a:spcAft>
              <a:buSzPts val="2500"/>
              <a:buNone/>
              <a:defRPr sz="2500"/>
            </a:lvl4pPr>
            <a:lvl5pPr lvl="4" rtl="0" algn="ctr">
              <a:lnSpc>
                <a:spcPct val="100000"/>
              </a:lnSpc>
              <a:spcBef>
                <a:spcPts val="0"/>
              </a:spcBef>
              <a:spcAft>
                <a:spcPts val="0"/>
              </a:spcAft>
              <a:buSzPts val="2500"/>
              <a:buNone/>
              <a:defRPr sz="2500"/>
            </a:lvl5pPr>
            <a:lvl6pPr lvl="5" rtl="0" algn="ctr">
              <a:lnSpc>
                <a:spcPct val="100000"/>
              </a:lnSpc>
              <a:spcBef>
                <a:spcPts val="0"/>
              </a:spcBef>
              <a:spcAft>
                <a:spcPts val="0"/>
              </a:spcAft>
              <a:buSzPts val="2500"/>
              <a:buNone/>
              <a:defRPr sz="2500"/>
            </a:lvl6pPr>
            <a:lvl7pPr lvl="6" rtl="0" algn="ctr">
              <a:lnSpc>
                <a:spcPct val="100000"/>
              </a:lnSpc>
              <a:spcBef>
                <a:spcPts val="0"/>
              </a:spcBef>
              <a:spcAft>
                <a:spcPts val="0"/>
              </a:spcAft>
              <a:buSzPts val="2500"/>
              <a:buNone/>
              <a:defRPr sz="2500"/>
            </a:lvl7pPr>
            <a:lvl8pPr lvl="7" rtl="0" algn="ctr">
              <a:lnSpc>
                <a:spcPct val="100000"/>
              </a:lnSpc>
              <a:spcBef>
                <a:spcPts val="0"/>
              </a:spcBef>
              <a:spcAft>
                <a:spcPts val="0"/>
              </a:spcAft>
              <a:buSzPts val="2500"/>
              <a:buNone/>
              <a:defRPr sz="2500"/>
            </a:lvl8pPr>
            <a:lvl9pPr lvl="8" rtl="0" algn="ctr">
              <a:lnSpc>
                <a:spcPct val="100000"/>
              </a:lnSpc>
              <a:spcBef>
                <a:spcPts val="0"/>
              </a:spcBef>
              <a:spcAft>
                <a:spcPts val="0"/>
              </a:spcAft>
              <a:buSzPts val="2500"/>
              <a:buNone/>
              <a:defRPr sz="2500"/>
            </a:lvl9pPr>
          </a:lstStyle>
          <a:p/>
        </p:txBody>
      </p:sp>
      <p:pic>
        <p:nvPicPr>
          <p:cNvPr id="167" name="Google Shape;167;p25"/>
          <p:cNvPicPr preferRelativeResize="0"/>
          <p:nvPr/>
        </p:nvPicPr>
        <p:blipFill>
          <a:blip r:embed="rId3">
            <a:alphaModFix amt="21000"/>
          </a:blip>
          <a:stretch>
            <a:fillRect/>
          </a:stretch>
        </p:blipFill>
        <p:spPr>
          <a:xfrm rot="1586418">
            <a:off x="-764950" y="60749"/>
            <a:ext cx="3165078" cy="4906957"/>
          </a:xfrm>
          <a:prstGeom prst="rect">
            <a:avLst/>
          </a:prstGeom>
          <a:noFill/>
          <a:ln>
            <a:noFill/>
          </a:ln>
        </p:spPr>
      </p:pic>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p:cSld name="CUSTOM">
    <p:spTree>
      <p:nvGrpSpPr>
        <p:cNvPr id="168" name="Shape 168"/>
        <p:cNvGrpSpPr/>
        <p:nvPr/>
      </p:nvGrpSpPr>
      <p:grpSpPr>
        <a:xfrm>
          <a:off x="0" y="0"/>
          <a:ext cx="0" cy="0"/>
          <a:chOff x="0" y="0"/>
          <a:chExt cx="0" cy="0"/>
        </a:xfrm>
      </p:grpSpPr>
      <p:pic>
        <p:nvPicPr>
          <p:cNvPr id="169" name="Google Shape;169;p2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170" name="Google Shape;170;p26"/>
          <p:cNvGrpSpPr/>
          <p:nvPr/>
        </p:nvGrpSpPr>
        <p:grpSpPr>
          <a:xfrm>
            <a:off x="-1078051" y="-828301"/>
            <a:ext cx="10800649" cy="6495486"/>
            <a:chOff x="-1078051" y="-828301"/>
            <a:chExt cx="10800649" cy="6495486"/>
          </a:xfrm>
        </p:grpSpPr>
        <p:pic>
          <p:nvPicPr>
            <p:cNvPr id="171" name="Google Shape;171;p26"/>
            <p:cNvPicPr preferRelativeResize="0"/>
            <p:nvPr/>
          </p:nvPicPr>
          <p:blipFill>
            <a:blip r:embed="rId3">
              <a:alphaModFix amt="44000"/>
            </a:blip>
            <a:stretch>
              <a:fillRect/>
            </a:stretch>
          </p:blipFill>
          <p:spPr>
            <a:xfrm rot="4499998">
              <a:off x="517536" y="-1566832"/>
              <a:ext cx="2446178" cy="5180760"/>
            </a:xfrm>
            <a:prstGeom prst="rect">
              <a:avLst/>
            </a:prstGeom>
            <a:noFill/>
            <a:ln>
              <a:noFill/>
            </a:ln>
          </p:spPr>
        </p:pic>
        <p:pic>
          <p:nvPicPr>
            <p:cNvPr id="172" name="Google Shape;172;p26"/>
            <p:cNvPicPr preferRelativeResize="0"/>
            <p:nvPr/>
          </p:nvPicPr>
          <p:blipFill>
            <a:blip r:embed="rId4">
              <a:alphaModFix amt="34000"/>
            </a:blip>
            <a:stretch>
              <a:fillRect/>
            </a:stretch>
          </p:blipFill>
          <p:spPr>
            <a:xfrm rot="4932521">
              <a:off x="7662897" y="3595450"/>
              <a:ext cx="1859885" cy="2026087"/>
            </a:xfrm>
            <a:prstGeom prst="rect">
              <a:avLst/>
            </a:prstGeom>
            <a:noFill/>
            <a:ln>
              <a:noFill/>
            </a:ln>
          </p:spPr>
        </p:pic>
      </p:grpSp>
      <p:sp>
        <p:nvSpPr>
          <p:cNvPr id="173" name="Google Shape;173;p26"/>
          <p:cNvSpPr txBox="1"/>
          <p:nvPr>
            <p:ph idx="1" type="subTitle"/>
          </p:nvPr>
        </p:nvSpPr>
        <p:spPr>
          <a:xfrm>
            <a:off x="720000" y="3603150"/>
            <a:ext cx="2586600" cy="10053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4" name="Google Shape;174;p26"/>
          <p:cNvSpPr txBox="1"/>
          <p:nvPr>
            <p:ph type="title"/>
          </p:nvPr>
        </p:nvSpPr>
        <p:spPr>
          <a:xfrm>
            <a:off x="720000" y="2328775"/>
            <a:ext cx="2586600" cy="1076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1">
  <p:cSld name="CUSTOM_1">
    <p:spTree>
      <p:nvGrpSpPr>
        <p:cNvPr id="175" name="Shape 175"/>
        <p:cNvGrpSpPr/>
        <p:nvPr/>
      </p:nvGrpSpPr>
      <p:grpSpPr>
        <a:xfrm>
          <a:off x="0" y="0"/>
          <a:ext cx="0" cy="0"/>
          <a:chOff x="0" y="0"/>
          <a:chExt cx="0" cy="0"/>
        </a:xfrm>
      </p:grpSpPr>
      <p:pic>
        <p:nvPicPr>
          <p:cNvPr id="176" name="Google Shape;176;p2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77" name="Google Shape;177;p27"/>
          <p:cNvPicPr preferRelativeResize="0"/>
          <p:nvPr/>
        </p:nvPicPr>
        <p:blipFill>
          <a:blip r:embed="rId3">
            <a:alphaModFix amt="17000"/>
          </a:blip>
          <a:stretch>
            <a:fillRect/>
          </a:stretch>
        </p:blipFill>
        <p:spPr>
          <a:xfrm flipH="1">
            <a:off x="0" y="-5"/>
            <a:ext cx="9144003" cy="3116462"/>
          </a:xfrm>
          <a:prstGeom prst="rect">
            <a:avLst/>
          </a:prstGeom>
          <a:noFill/>
          <a:ln>
            <a:noFill/>
          </a:ln>
        </p:spPr>
      </p:pic>
      <p:sp>
        <p:nvSpPr>
          <p:cNvPr id="178" name="Google Shape;178;p27"/>
          <p:cNvSpPr txBox="1"/>
          <p:nvPr>
            <p:ph idx="1" type="subTitle"/>
          </p:nvPr>
        </p:nvSpPr>
        <p:spPr>
          <a:xfrm>
            <a:off x="715100" y="2935500"/>
            <a:ext cx="3180600" cy="10908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79" name="Google Shape;179;p27"/>
          <p:cNvSpPr txBox="1"/>
          <p:nvPr>
            <p:ph type="title"/>
          </p:nvPr>
        </p:nvSpPr>
        <p:spPr>
          <a:xfrm>
            <a:off x="715100" y="1341800"/>
            <a:ext cx="3751800" cy="13953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2">
  <p:cSld name="CUSTOM_1_1">
    <p:spTree>
      <p:nvGrpSpPr>
        <p:cNvPr id="180" name="Shape 180"/>
        <p:cNvGrpSpPr/>
        <p:nvPr/>
      </p:nvGrpSpPr>
      <p:grpSpPr>
        <a:xfrm>
          <a:off x="0" y="0"/>
          <a:ext cx="0" cy="0"/>
          <a:chOff x="0" y="0"/>
          <a:chExt cx="0" cy="0"/>
        </a:xfrm>
      </p:grpSpPr>
      <p:pic>
        <p:nvPicPr>
          <p:cNvPr id="181" name="Google Shape;181;p28"/>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2" name="Google Shape;182;p28"/>
          <p:cNvPicPr preferRelativeResize="0"/>
          <p:nvPr/>
        </p:nvPicPr>
        <p:blipFill>
          <a:blip r:embed="rId3">
            <a:alphaModFix amt="15000"/>
          </a:blip>
          <a:stretch>
            <a:fillRect/>
          </a:stretch>
        </p:blipFill>
        <p:spPr>
          <a:xfrm flipH="1">
            <a:off x="0" y="-5"/>
            <a:ext cx="9144003" cy="3116462"/>
          </a:xfrm>
          <a:prstGeom prst="rect">
            <a:avLst/>
          </a:prstGeom>
          <a:noFill/>
          <a:ln>
            <a:noFill/>
          </a:ln>
        </p:spPr>
      </p:pic>
      <p:sp>
        <p:nvSpPr>
          <p:cNvPr id="183" name="Google Shape;183;p28"/>
          <p:cNvSpPr txBox="1"/>
          <p:nvPr>
            <p:ph idx="1" type="subTitle"/>
          </p:nvPr>
        </p:nvSpPr>
        <p:spPr>
          <a:xfrm>
            <a:off x="4263100" y="2740825"/>
            <a:ext cx="3820800" cy="9402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None/>
              <a:defRPr>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184" name="Google Shape;184;p28"/>
          <p:cNvSpPr txBox="1"/>
          <p:nvPr>
            <p:ph type="title"/>
          </p:nvPr>
        </p:nvSpPr>
        <p:spPr>
          <a:xfrm>
            <a:off x="4263100" y="1871650"/>
            <a:ext cx="3820800" cy="659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ext 3">
  <p:cSld name="CUSTOM_5">
    <p:spTree>
      <p:nvGrpSpPr>
        <p:cNvPr id="185" name="Shape 185"/>
        <p:cNvGrpSpPr/>
        <p:nvPr/>
      </p:nvGrpSpPr>
      <p:grpSpPr>
        <a:xfrm>
          <a:off x="0" y="0"/>
          <a:ext cx="0" cy="0"/>
          <a:chOff x="0" y="0"/>
          <a:chExt cx="0" cy="0"/>
        </a:xfrm>
      </p:grpSpPr>
      <p:pic>
        <p:nvPicPr>
          <p:cNvPr id="186" name="Google Shape;186;p2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87" name="Google Shape;187;p29"/>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
        <p:nvSpPr>
          <p:cNvPr id="188" name="Google Shape;188;p29"/>
          <p:cNvSpPr txBox="1"/>
          <p:nvPr>
            <p:ph idx="1" type="subTitle"/>
          </p:nvPr>
        </p:nvSpPr>
        <p:spPr>
          <a:xfrm>
            <a:off x="715100" y="1274025"/>
            <a:ext cx="7713900" cy="2800800"/>
          </a:xfrm>
          <a:prstGeom prst="rect">
            <a:avLst/>
          </a:prstGeom>
        </p:spPr>
        <p:txBody>
          <a:bodyPr anchorCtr="0" anchor="ctr" bIns="91425" lIns="91425" spcFirstLastPara="1" rIns="91425" wrap="square" tIns="91425">
            <a:noAutofit/>
          </a:bodyPr>
          <a:lstStyle>
            <a:lvl1pPr lvl="0" rtl="0">
              <a:lnSpc>
                <a:spcPct val="100000"/>
              </a:lnSpc>
              <a:spcBef>
                <a:spcPts val="0"/>
              </a:spcBef>
              <a:spcAft>
                <a:spcPts val="0"/>
              </a:spcAft>
              <a:buClr>
                <a:srgbClr val="434343"/>
              </a:buClr>
              <a:buSzPts val="1400"/>
              <a:buFont typeface="Anaheim"/>
              <a:buChar char="○"/>
              <a:defRPr sz="1200">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89" name="Google Shape;189;p29"/>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1">
  <p:cSld name="CUSTOM_4">
    <p:spTree>
      <p:nvGrpSpPr>
        <p:cNvPr id="190" name="Shape 190"/>
        <p:cNvGrpSpPr/>
        <p:nvPr/>
      </p:nvGrpSpPr>
      <p:grpSpPr>
        <a:xfrm>
          <a:off x="0" y="0"/>
          <a:ext cx="0" cy="0"/>
          <a:chOff x="0" y="0"/>
          <a:chExt cx="0" cy="0"/>
        </a:xfrm>
      </p:grpSpPr>
      <p:pic>
        <p:nvPicPr>
          <p:cNvPr id="191" name="Google Shape;191;p3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192" name="Google Shape;192;p30"/>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193" name="Google Shape;193;p30"/>
          <p:cNvSpPr txBox="1"/>
          <p:nvPr>
            <p:ph idx="1" type="subTitle"/>
          </p:nvPr>
        </p:nvSpPr>
        <p:spPr>
          <a:xfrm>
            <a:off x="715100" y="1175650"/>
            <a:ext cx="40047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rgbClr val="434343"/>
              </a:buClr>
              <a:buSzPts val="1200"/>
              <a:buFont typeface="Anaheim"/>
              <a:buChar char="○"/>
              <a:defRPr>
                <a:solidFill>
                  <a:schemeClr val="dk1"/>
                </a:solidFill>
              </a:defRPr>
            </a:lvl1pPr>
            <a:lvl2pPr lvl="1" rtl="0">
              <a:lnSpc>
                <a:spcPct val="100000"/>
              </a:lnSpc>
              <a:spcBef>
                <a:spcPts val="1000"/>
              </a:spcBef>
              <a:spcAft>
                <a:spcPts val="0"/>
              </a:spcAft>
              <a:buClr>
                <a:srgbClr val="434343"/>
              </a:buClr>
              <a:buSzPts val="1200"/>
              <a:buFont typeface="Roboto Condensed Light"/>
              <a:buChar char="○"/>
              <a:defRPr/>
            </a:lvl2pPr>
            <a:lvl3pPr lvl="2" rtl="0">
              <a:lnSpc>
                <a:spcPct val="100000"/>
              </a:lnSpc>
              <a:spcBef>
                <a:spcPts val="0"/>
              </a:spcBef>
              <a:spcAft>
                <a:spcPts val="0"/>
              </a:spcAft>
              <a:buClr>
                <a:srgbClr val="434343"/>
              </a:buClr>
              <a:buSzPts val="1200"/>
              <a:buFont typeface="Roboto Condensed Light"/>
              <a:buChar char="■"/>
              <a:defRPr/>
            </a:lvl3pPr>
            <a:lvl4pPr lvl="3" rtl="0">
              <a:lnSpc>
                <a:spcPct val="100000"/>
              </a:lnSpc>
              <a:spcBef>
                <a:spcPts val="0"/>
              </a:spcBef>
              <a:spcAft>
                <a:spcPts val="0"/>
              </a:spcAft>
              <a:buClr>
                <a:srgbClr val="434343"/>
              </a:buClr>
              <a:buSzPts val="1200"/>
              <a:buFont typeface="Roboto Condensed Light"/>
              <a:buChar char="●"/>
              <a:defRPr/>
            </a:lvl4pPr>
            <a:lvl5pPr lvl="4" rtl="0">
              <a:lnSpc>
                <a:spcPct val="100000"/>
              </a:lnSpc>
              <a:spcBef>
                <a:spcPts val="0"/>
              </a:spcBef>
              <a:spcAft>
                <a:spcPts val="0"/>
              </a:spcAft>
              <a:buClr>
                <a:srgbClr val="434343"/>
              </a:buClr>
              <a:buSzPts val="1200"/>
              <a:buFont typeface="Roboto Condensed Light"/>
              <a:buChar char="○"/>
              <a:defRPr/>
            </a:lvl5pPr>
            <a:lvl6pPr lvl="5" rtl="0">
              <a:lnSpc>
                <a:spcPct val="100000"/>
              </a:lnSpc>
              <a:spcBef>
                <a:spcPts val="0"/>
              </a:spcBef>
              <a:spcAft>
                <a:spcPts val="0"/>
              </a:spcAft>
              <a:buClr>
                <a:srgbClr val="434343"/>
              </a:buClr>
              <a:buSzPts val="1200"/>
              <a:buFont typeface="Roboto Condensed Light"/>
              <a:buChar char="■"/>
              <a:defRPr/>
            </a:lvl6pPr>
            <a:lvl7pPr lvl="6" rtl="0">
              <a:lnSpc>
                <a:spcPct val="100000"/>
              </a:lnSpc>
              <a:spcBef>
                <a:spcPts val="0"/>
              </a:spcBef>
              <a:spcAft>
                <a:spcPts val="0"/>
              </a:spcAft>
              <a:buClr>
                <a:srgbClr val="434343"/>
              </a:buClr>
              <a:buSzPts val="1200"/>
              <a:buFont typeface="Roboto Condensed Light"/>
              <a:buChar char="●"/>
              <a:defRPr/>
            </a:lvl7pPr>
            <a:lvl8pPr lvl="7" rtl="0">
              <a:lnSpc>
                <a:spcPct val="100000"/>
              </a:lnSpc>
              <a:spcBef>
                <a:spcPts val="0"/>
              </a:spcBef>
              <a:spcAft>
                <a:spcPts val="0"/>
              </a:spcAft>
              <a:buClr>
                <a:srgbClr val="434343"/>
              </a:buClr>
              <a:buSzPts val="1200"/>
              <a:buFont typeface="Roboto Condensed Light"/>
              <a:buChar char="○"/>
              <a:defRPr/>
            </a:lvl8pPr>
            <a:lvl9pPr lvl="8" rtl="0">
              <a:lnSpc>
                <a:spcPct val="100000"/>
              </a:lnSpc>
              <a:spcBef>
                <a:spcPts val="0"/>
              </a:spcBef>
              <a:spcAft>
                <a:spcPts val="0"/>
              </a:spcAft>
              <a:buClr>
                <a:srgbClr val="434343"/>
              </a:buClr>
              <a:buSzPts val="1200"/>
              <a:buFont typeface="Roboto Condensed Light"/>
              <a:buChar char="■"/>
              <a:defRPr/>
            </a:lvl9pPr>
          </a:lstStyle>
          <a:p/>
        </p:txBody>
      </p:sp>
      <p:sp>
        <p:nvSpPr>
          <p:cNvPr id="194" name="Google Shape;194;p30"/>
          <p:cNvSpPr txBox="1"/>
          <p:nvPr>
            <p:ph idx="2" type="subTitle"/>
          </p:nvPr>
        </p:nvSpPr>
        <p:spPr>
          <a:xfrm>
            <a:off x="4994900" y="1175650"/>
            <a:ext cx="3429000" cy="34329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defRPr>
            </a:lvl1pPr>
            <a:lvl2pPr lvl="1" rtl="0">
              <a:lnSpc>
                <a:spcPct val="100000"/>
              </a:lnSpc>
              <a:spcBef>
                <a:spcPts val="1000"/>
              </a:spcBef>
              <a:spcAft>
                <a:spcPts val="0"/>
              </a:spcAft>
              <a:buSzPts val="1400"/>
              <a:buChar char="○"/>
              <a:defRPr/>
            </a:lvl2pPr>
            <a:lvl3pPr lvl="2" rtl="0">
              <a:lnSpc>
                <a:spcPct val="100000"/>
              </a:lnSpc>
              <a:spcBef>
                <a:spcPts val="0"/>
              </a:spcBef>
              <a:spcAft>
                <a:spcPts val="0"/>
              </a:spcAft>
              <a:buSzPts val="1400"/>
              <a:buChar char="■"/>
              <a:defRPr/>
            </a:lvl3pPr>
            <a:lvl4pPr lvl="3" rtl="0">
              <a:lnSpc>
                <a:spcPct val="100000"/>
              </a:lnSpc>
              <a:spcBef>
                <a:spcPts val="0"/>
              </a:spcBef>
              <a:spcAft>
                <a:spcPts val="0"/>
              </a:spcAft>
              <a:buSzPts val="1400"/>
              <a:buChar char="●"/>
              <a:defRPr/>
            </a:lvl4pPr>
            <a:lvl5pPr lvl="4" rtl="0">
              <a:lnSpc>
                <a:spcPct val="100000"/>
              </a:lnSpc>
              <a:spcBef>
                <a:spcPts val="0"/>
              </a:spcBef>
              <a:spcAft>
                <a:spcPts val="0"/>
              </a:spcAft>
              <a:buSzPts val="1400"/>
              <a:buChar char="○"/>
              <a:defRPr/>
            </a:lvl5pPr>
            <a:lvl6pPr lvl="5" rtl="0">
              <a:lnSpc>
                <a:spcPct val="100000"/>
              </a:lnSpc>
              <a:spcBef>
                <a:spcPts val="0"/>
              </a:spcBef>
              <a:spcAft>
                <a:spcPts val="0"/>
              </a:spcAft>
              <a:buSzPts val="1400"/>
              <a:buChar char="■"/>
              <a:defRPr/>
            </a:lvl6pPr>
            <a:lvl7pPr lvl="6" rtl="0">
              <a:lnSpc>
                <a:spcPct val="100000"/>
              </a:lnSpc>
              <a:spcBef>
                <a:spcPts val="0"/>
              </a:spcBef>
              <a:spcAft>
                <a:spcPts val="0"/>
              </a:spcAft>
              <a:buSzPts val="1400"/>
              <a:buChar char="●"/>
              <a:defRPr/>
            </a:lvl7pPr>
            <a:lvl8pPr lvl="7" rtl="0">
              <a:lnSpc>
                <a:spcPct val="100000"/>
              </a:lnSpc>
              <a:spcBef>
                <a:spcPts val="0"/>
              </a:spcBef>
              <a:spcAft>
                <a:spcPts val="0"/>
              </a:spcAft>
              <a:buSzPts val="1400"/>
              <a:buChar char="○"/>
              <a:defRPr/>
            </a:lvl8pPr>
            <a:lvl9pPr lvl="8" rtl="0">
              <a:lnSpc>
                <a:spcPct val="100000"/>
              </a:lnSpc>
              <a:spcBef>
                <a:spcPts val="0"/>
              </a:spcBef>
              <a:spcAft>
                <a:spcPts val="0"/>
              </a:spcAft>
              <a:buSzPts val="1400"/>
              <a:buChar char="■"/>
              <a:defRPr/>
            </a:lvl9pPr>
          </a:lstStyle>
          <a:p/>
        </p:txBody>
      </p:sp>
      <p:pic>
        <p:nvPicPr>
          <p:cNvPr id="195" name="Google Shape;195;p30"/>
          <p:cNvPicPr preferRelativeResize="0"/>
          <p:nvPr/>
        </p:nvPicPr>
        <p:blipFill>
          <a:blip r:embed="rId3">
            <a:alphaModFix amt="35000"/>
          </a:blip>
          <a:stretch>
            <a:fillRect/>
          </a:stretch>
        </p:blipFill>
        <p:spPr>
          <a:xfrm flipH="1" rot="5400000">
            <a:off x="6321149" y="2509026"/>
            <a:ext cx="2028050" cy="4295148"/>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 name="Shape 21"/>
        <p:cNvGrpSpPr/>
        <p:nvPr/>
      </p:nvGrpSpPr>
      <p:grpSpPr>
        <a:xfrm>
          <a:off x="0" y="0"/>
          <a:ext cx="0" cy="0"/>
          <a:chOff x="0" y="0"/>
          <a:chExt cx="0" cy="0"/>
        </a:xfrm>
      </p:grpSpPr>
      <p:pic>
        <p:nvPicPr>
          <p:cNvPr id="22" name="Google Shape;22;p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3" name="Google Shape;23;p4"/>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24" name="Google Shape;24;p4"/>
          <p:cNvSpPr txBox="1"/>
          <p:nvPr>
            <p:ph idx="1" type="body"/>
          </p:nvPr>
        </p:nvSpPr>
        <p:spPr>
          <a:xfrm>
            <a:off x="720000" y="1192100"/>
            <a:ext cx="7704000" cy="34164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chemeClr val="dk1"/>
              </a:buClr>
              <a:buSzPts val="1200"/>
              <a:buFont typeface="Quicksand"/>
              <a:buAutoNum type="arabicPeriod"/>
              <a:defRPr sz="1200">
                <a:solidFill>
                  <a:schemeClr val="dk1"/>
                </a:solidFill>
                <a:latin typeface="Quicksand"/>
                <a:ea typeface="Quicksand"/>
                <a:cs typeface="Quicksand"/>
                <a:sym typeface="Quicksand"/>
              </a:defRPr>
            </a:lvl1pPr>
            <a:lvl2pPr indent="-304800" lvl="1" marL="9144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2pPr>
            <a:lvl3pPr indent="-304800" lvl="2" marL="13716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3pPr>
            <a:lvl4pPr indent="-304800" lvl="3" marL="18288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4pPr>
            <a:lvl5pPr indent="-304800" lvl="4" marL="22860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5pPr>
            <a:lvl6pPr indent="-304800" lvl="5" marL="27432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6pPr>
            <a:lvl7pPr indent="-304800" lvl="6" marL="3200400" rtl="0">
              <a:lnSpc>
                <a:spcPct val="115000"/>
              </a:lnSpc>
              <a:spcBef>
                <a:spcPts val="0"/>
              </a:spcBef>
              <a:spcAft>
                <a:spcPts val="0"/>
              </a:spcAft>
              <a:buClr>
                <a:schemeClr val="dk1"/>
              </a:buClr>
              <a:buSzPts val="1200"/>
              <a:buFont typeface="Quicksand"/>
              <a:buAutoNum type="arabicPeriod"/>
              <a:defRPr>
                <a:solidFill>
                  <a:schemeClr val="dk1"/>
                </a:solidFill>
                <a:latin typeface="Quicksand"/>
                <a:ea typeface="Quicksand"/>
                <a:cs typeface="Quicksand"/>
                <a:sym typeface="Quicksand"/>
              </a:defRPr>
            </a:lvl7pPr>
            <a:lvl8pPr indent="-304800" lvl="7" marL="3657600" rtl="0">
              <a:lnSpc>
                <a:spcPct val="115000"/>
              </a:lnSpc>
              <a:spcBef>
                <a:spcPts val="0"/>
              </a:spcBef>
              <a:spcAft>
                <a:spcPts val="0"/>
              </a:spcAft>
              <a:buClr>
                <a:schemeClr val="dk1"/>
              </a:buClr>
              <a:buSzPts val="1200"/>
              <a:buFont typeface="Quicksand"/>
              <a:buAutoNum type="alphaLcPeriod"/>
              <a:defRPr>
                <a:solidFill>
                  <a:schemeClr val="dk1"/>
                </a:solidFill>
                <a:latin typeface="Quicksand"/>
                <a:ea typeface="Quicksand"/>
                <a:cs typeface="Quicksand"/>
                <a:sym typeface="Quicksand"/>
              </a:defRPr>
            </a:lvl8pPr>
            <a:lvl9pPr indent="-304800" lvl="8" marL="4114800" rtl="0">
              <a:lnSpc>
                <a:spcPct val="115000"/>
              </a:lnSpc>
              <a:spcBef>
                <a:spcPts val="0"/>
              </a:spcBef>
              <a:spcAft>
                <a:spcPts val="0"/>
              </a:spcAft>
              <a:buClr>
                <a:schemeClr val="dk1"/>
              </a:buClr>
              <a:buSzPts val="1200"/>
              <a:buFont typeface="Quicksand"/>
              <a:buAutoNum type="romanLcPeriod"/>
              <a:defRPr>
                <a:solidFill>
                  <a:schemeClr val="dk1"/>
                </a:solidFill>
                <a:latin typeface="Quicksand"/>
                <a:ea typeface="Quicksand"/>
                <a:cs typeface="Quicksand"/>
                <a:sym typeface="Quicksand"/>
              </a:defRPr>
            </a:lvl9pPr>
          </a:lstStyle>
          <a:p/>
        </p:txBody>
      </p:sp>
      <p:pic>
        <p:nvPicPr>
          <p:cNvPr id="25" name="Google Shape;25;p4"/>
          <p:cNvPicPr preferRelativeResize="0"/>
          <p:nvPr/>
        </p:nvPicPr>
        <p:blipFill>
          <a:blip r:embed="rId3">
            <a:alphaModFix amt="30000"/>
          </a:blip>
          <a:stretch>
            <a:fillRect/>
          </a:stretch>
        </p:blipFill>
        <p:spPr>
          <a:xfrm rot="-6080572">
            <a:off x="7357825" y="-650032"/>
            <a:ext cx="1859881" cy="2026083"/>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2">
  <p:cSld name="TITLE_AND_TWO_COLUMNS_1">
    <p:spTree>
      <p:nvGrpSpPr>
        <p:cNvPr id="196" name="Shape 196"/>
        <p:cNvGrpSpPr/>
        <p:nvPr/>
      </p:nvGrpSpPr>
      <p:grpSpPr>
        <a:xfrm>
          <a:off x="0" y="0"/>
          <a:ext cx="0" cy="0"/>
          <a:chOff x="0" y="0"/>
          <a:chExt cx="0" cy="0"/>
        </a:xfrm>
      </p:grpSpPr>
      <p:pic>
        <p:nvPicPr>
          <p:cNvPr id="197" name="Google Shape;197;p3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198" name="Google Shape;198;p31"/>
          <p:cNvPicPr preferRelativeResize="0"/>
          <p:nvPr/>
        </p:nvPicPr>
        <p:blipFill>
          <a:blip r:embed="rId3">
            <a:alphaModFix amt="34000"/>
          </a:blip>
          <a:stretch>
            <a:fillRect/>
          </a:stretch>
        </p:blipFill>
        <p:spPr>
          <a:xfrm flipH="1">
            <a:off x="-709963" y="-753722"/>
            <a:ext cx="2662825" cy="2707948"/>
          </a:xfrm>
          <a:prstGeom prst="rect">
            <a:avLst/>
          </a:prstGeom>
          <a:noFill/>
          <a:ln>
            <a:noFill/>
          </a:ln>
        </p:spPr>
      </p:pic>
      <p:pic>
        <p:nvPicPr>
          <p:cNvPr id="199" name="Google Shape;199;p31"/>
          <p:cNvPicPr preferRelativeResize="0"/>
          <p:nvPr/>
        </p:nvPicPr>
        <p:blipFill>
          <a:blip r:embed="rId3">
            <a:alphaModFix amt="41000"/>
          </a:blip>
          <a:stretch>
            <a:fillRect/>
          </a:stretch>
        </p:blipFill>
        <p:spPr>
          <a:xfrm>
            <a:off x="4427027" y="671950"/>
            <a:ext cx="3878551" cy="3944100"/>
          </a:xfrm>
          <a:prstGeom prst="rect">
            <a:avLst/>
          </a:prstGeom>
          <a:noFill/>
          <a:ln>
            <a:noFill/>
          </a:ln>
        </p:spPr>
      </p:pic>
      <p:sp>
        <p:nvSpPr>
          <p:cNvPr id="200" name="Google Shape;200;p31"/>
          <p:cNvSpPr txBox="1"/>
          <p:nvPr>
            <p:ph idx="1" type="subTitle"/>
          </p:nvPr>
        </p:nvSpPr>
        <p:spPr>
          <a:xfrm>
            <a:off x="1181425"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1" name="Google Shape;201;p31"/>
          <p:cNvSpPr txBox="1"/>
          <p:nvPr>
            <p:ph idx="2" type="subTitle"/>
          </p:nvPr>
        </p:nvSpPr>
        <p:spPr>
          <a:xfrm>
            <a:off x="4836300" y="1837941"/>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5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202" name="Google Shape;202;p31"/>
          <p:cNvSpPr txBox="1"/>
          <p:nvPr>
            <p:ph idx="3" type="subTitle"/>
          </p:nvPr>
        </p:nvSpPr>
        <p:spPr>
          <a:xfrm>
            <a:off x="1290775"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03" name="Google Shape;203;p31"/>
          <p:cNvSpPr txBox="1"/>
          <p:nvPr>
            <p:ph idx="4" type="subTitle"/>
          </p:nvPr>
        </p:nvSpPr>
        <p:spPr>
          <a:xfrm>
            <a:off x="4945650" y="2740676"/>
            <a:ext cx="2907600" cy="116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3">
  <p:cSld name="TITLE_AND_TWO_COLUMNS_1_1">
    <p:spTree>
      <p:nvGrpSpPr>
        <p:cNvPr id="204" name="Shape 204"/>
        <p:cNvGrpSpPr/>
        <p:nvPr/>
      </p:nvGrpSpPr>
      <p:grpSpPr>
        <a:xfrm>
          <a:off x="0" y="0"/>
          <a:ext cx="0" cy="0"/>
          <a:chOff x="0" y="0"/>
          <a:chExt cx="0" cy="0"/>
        </a:xfrm>
      </p:grpSpPr>
      <p:pic>
        <p:nvPicPr>
          <p:cNvPr id="205" name="Google Shape;205;p32"/>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06" name="Google Shape;206;p32"/>
          <p:cNvPicPr preferRelativeResize="0"/>
          <p:nvPr/>
        </p:nvPicPr>
        <p:blipFill>
          <a:blip r:embed="rId3">
            <a:alphaModFix amt="34000"/>
          </a:blip>
          <a:stretch>
            <a:fillRect/>
          </a:stretch>
        </p:blipFill>
        <p:spPr>
          <a:xfrm flipH="1">
            <a:off x="-709963" y="3620328"/>
            <a:ext cx="2662825" cy="2707948"/>
          </a:xfrm>
          <a:prstGeom prst="rect">
            <a:avLst/>
          </a:prstGeom>
          <a:noFill/>
          <a:ln>
            <a:noFill/>
          </a:ln>
        </p:spPr>
      </p:pic>
      <p:pic>
        <p:nvPicPr>
          <p:cNvPr id="207" name="Google Shape;207;p32"/>
          <p:cNvPicPr preferRelativeResize="0"/>
          <p:nvPr/>
        </p:nvPicPr>
        <p:blipFill>
          <a:blip r:embed="rId3">
            <a:alphaModFix amt="41000"/>
          </a:blip>
          <a:stretch>
            <a:fillRect/>
          </a:stretch>
        </p:blipFill>
        <p:spPr>
          <a:xfrm>
            <a:off x="6802252" y="-2106150"/>
            <a:ext cx="3878551" cy="3944100"/>
          </a:xfrm>
          <a:prstGeom prst="rect">
            <a:avLst/>
          </a:prstGeom>
          <a:noFill/>
          <a:ln>
            <a:noFill/>
          </a:ln>
        </p:spPr>
      </p:pic>
      <p:sp>
        <p:nvSpPr>
          <p:cNvPr id="208" name="Google Shape;208;p32"/>
          <p:cNvSpPr txBox="1"/>
          <p:nvPr>
            <p:ph idx="1" type="subTitle"/>
          </p:nvPr>
        </p:nvSpPr>
        <p:spPr>
          <a:xfrm>
            <a:off x="715100"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09" name="Google Shape;209;p32"/>
          <p:cNvSpPr txBox="1"/>
          <p:nvPr>
            <p:ph idx="2" type="subTitle"/>
          </p:nvPr>
        </p:nvSpPr>
        <p:spPr>
          <a:xfrm>
            <a:off x="4638325" y="1922325"/>
            <a:ext cx="3785700" cy="18405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SzPts val="1400"/>
              <a:buChar char="○"/>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Char char="○"/>
              <a:defRPr/>
            </a:lvl2pPr>
            <a:lvl3pPr lvl="2" rtl="0" algn="ctr">
              <a:lnSpc>
                <a:spcPct val="100000"/>
              </a:lnSpc>
              <a:spcBef>
                <a:spcPts val="0"/>
              </a:spcBef>
              <a:spcAft>
                <a:spcPts val="0"/>
              </a:spcAft>
              <a:buSzPts val="1400"/>
              <a:buChar char="■"/>
              <a:defRPr/>
            </a:lvl3pPr>
            <a:lvl4pPr lvl="3" rtl="0" algn="ctr">
              <a:lnSpc>
                <a:spcPct val="100000"/>
              </a:lnSpc>
              <a:spcBef>
                <a:spcPts val="0"/>
              </a:spcBef>
              <a:spcAft>
                <a:spcPts val="0"/>
              </a:spcAft>
              <a:buSzPts val="1400"/>
              <a:buChar char="●"/>
              <a:defRPr/>
            </a:lvl4pPr>
            <a:lvl5pPr lvl="4" rtl="0" algn="ctr">
              <a:lnSpc>
                <a:spcPct val="100000"/>
              </a:lnSpc>
              <a:spcBef>
                <a:spcPts val="0"/>
              </a:spcBef>
              <a:spcAft>
                <a:spcPts val="0"/>
              </a:spcAft>
              <a:buSzPts val="1400"/>
              <a:buChar char="○"/>
              <a:defRPr/>
            </a:lvl5pPr>
            <a:lvl6pPr lvl="5" rtl="0" algn="ctr">
              <a:lnSpc>
                <a:spcPct val="100000"/>
              </a:lnSpc>
              <a:spcBef>
                <a:spcPts val="0"/>
              </a:spcBef>
              <a:spcAft>
                <a:spcPts val="0"/>
              </a:spcAft>
              <a:buSzPts val="1400"/>
              <a:buChar char="■"/>
              <a:defRPr/>
            </a:lvl6pPr>
            <a:lvl7pPr lvl="6" rtl="0" algn="ctr">
              <a:lnSpc>
                <a:spcPct val="100000"/>
              </a:lnSpc>
              <a:spcBef>
                <a:spcPts val="0"/>
              </a:spcBef>
              <a:spcAft>
                <a:spcPts val="0"/>
              </a:spcAft>
              <a:buSzPts val="1400"/>
              <a:buChar char="●"/>
              <a:defRPr/>
            </a:lvl7pPr>
            <a:lvl8pPr lvl="7" rtl="0" algn="ctr">
              <a:lnSpc>
                <a:spcPct val="100000"/>
              </a:lnSpc>
              <a:spcBef>
                <a:spcPts val="0"/>
              </a:spcBef>
              <a:spcAft>
                <a:spcPts val="0"/>
              </a:spcAft>
              <a:buSzPts val="1400"/>
              <a:buChar char="○"/>
              <a:defRPr/>
            </a:lvl8pPr>
            <a:lvl9pPr lvl="8" rtl="0" algn="ctr">
              <a:lnSpc>
                <a:spcPct val="100000"/>
              </a:lnSpc>
              <a:spcBef>
                <a:spcPts val="0"/>
              </a:spcBef>
              <a:spcAft>
                <a:spcPts val="0"/>
              </a:spcAft>
              <a:buSzPts val="1400"/>
              <a:buChar char="■"/>
              <a:defRPr/>
            </a:lvl9pPr>
          </a:lstStyle>
          <a:p/>
        </p:txBody>
      </p:sp>
      <p:sp>
        <p:nvSpPr>
          <p:cNvPr id="210" name="Google Shape;210;p3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p:cSld name="BLANK_1_1_1_2">
    <p:spTree>
      <p:nvGrpSpPr>
        <p:cNvPr id="211" name="Shape 211"/>
        <p:cNvGrpSpPr/>
        <p:nvPr/>
      </p:nvGrpSpPr>
      <p:grpSpPr>
        <a:xfrm>
          <a:off x="0" y="0"/>
          <a:ext cx="0" cy="0"/>
          <a:chOff x="0" y="0"/>
          <a:chExt cx="0" cy="0"/>
        </a:xfrm>
      </p:grpSpPr>
      <p:pic>
        <p:nvPicPr>
          <p:cNvPr id="212" name="Google Shape;212;p33"/>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13" name="Google Shape;213;p33"/>
          <p:cNvPicPr preferRelativeResize="0"/>
          <p:nvPr/>
        </p:nvPicPr>
        <p:blipFill>
          <a:blip r:embed="rId3">
            <a:alphaModFix amt="15000"/>
          </a:blip>
          <a:stretch>
            <a:fillRect/>
          </a:stretch>
        </p:blipFill>
        <p:spPr>
          <a:xfrm flipH="1" rot="10800000">
            <a:off x="0" y="2027045"/>
            <a:ext cx="9144003" cy="3116462"/>
          </a:xfrm>
          <a:prstGeom prst="rect">
            <a:avLst/>
          </a:prstGeom>
          <a:noFill/>
          <a:ln>
            <a:noFill/>
          </a:ln>
        </p:spPr>
      </p:pic>
      <p:sp>
        <p:nvSpPr>
          <p:cNvPr id="214" name="Google Shape;214;p33"/>
          <p:cNvSpPr txBox="1"/>
          <p:nvPr>
            <p:ph type="title"/>
          </p:nvPr>
        </p:nvSpPr>
        <p:spPr>
          <a:xfrm>
            <a:off x="7200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5" name="Google Shape;215;p33"/>
          <p:cNvSpPr txBox="1"/>
          <p:nvPr>
            <p:ph idx="1" type="subTitle"/>
          </p:nvPr>
        </p:nvSpPr>
        <p:spPr>
          <a:xfrm>
            <a:off x="7200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6" name="Google Shape;216;p33"/>
          <p:cNvSpPr txBox="1"/>
          <p:nvPr>
            <p:ph idx="2" type="title"/>
          </p:nvPr>
        </p:nvSpPr>
        <p:spPr>
          <a:xfrm>
            <a:off x="34038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7" name="Google Shape;217;p33"/>
          <p:cNvSpPr txBox="1"/>
          <p:nvPr>
            <p:ph idx="3" type="subTitle"/>
          </p:nvPr>
        </p:nvSpPr>
        <p:spPr>
          <a:xfrm>
            <a:off x="34038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18" name="Google Shape;218;p33"/>
          <p:cNvSpPr txBox="1"/>
          <p:nvPr>
            <p:ph idx="4" type="title"/>
          </p:nvPr>
        </p:nvSpPr>
        <p:spPr>
          <a:xfrm>
            <a:off x="6087600" y="2285844"/>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19" name="Google Shape;219;p33"/>
          <p:cNvSpPr txBox="1"/>
          <p:nvPr>
            <p:ph idx="5" type="subTitle"/>
          </p:nvPr>
        </p:nvSpPr>
        <p:spPr>
          <a:xfrm>
            <a:off x="6087600" y="3006517"/>
            <a:ext cx="2336400" cy="11565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0" name="Google Shape;220;p33"/>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b="1"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1">
  <p:cSld name="BLANK_1_1_1_2_1">
    <p:spTree>
      <p:nvGrpSpPr>
        <p:cNvPr id="221" name="Shape 221"/>
        <p:cNvGrpSpPr/>
        <p:nvPr/>
      </p:nvGrpSpPr>
      <p:grpSpPr>
        <a:xfrm>
          <a:off x="0" y="0"/>
          <a:ext cx="0" cy="0"/>
          <a:chOff x="0" y="0"/>
          <a:chExt cx="0" cy="0"/>
        </a:xfrm>
      </p:grpSpPr>
      <p:pic>
        <p:nvPicPr>
          <p:cNvPr id="222" name="Google Shape;222;p34"/>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23" name="Google Shape;223;p34"/>
          <p:cNvSpPr txBox="1"/>
          <p:nvPr>
            <p:ph type="title"/>
          </p:nvPr>
        </p:nvSpPr>
        <p:spPr>
          <a:xfrm>
            <a:off x="743763" y="2366300"/>
            <a:ext cx="24018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4" name="Google Shape;224;p34"/>
          <p:cNvSpPr txBox="1"/>
          <p:nvPr>
            <p:ph idx="1" type="subTitle"/>
          </p:nvPr>
        </p:nvSpPr>
        <p:spPr>
          <a:xfrm>
            <a:off x="743763" y="3084000"/>
            <a:ext cx="24018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5" name="Google Shape;225;p34"/>
          <p:cNvSpPr txBox="1"/>
          <p:nvPr>
            <p:ph idx="2" type="title"/>
          </p:nvPr>
        </p:nvSpPr>
        <p:spPr>
          <a:xfrm>
            <a:off x="34074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6" name="Google Shape;226;p34"/>
          <p:cNvSpPr txBox="1"/>
          <p:nvPr>
            <p:ph idx="3" type="subTitle"/>
          </p:nvPr>
        </p:nvSpPr>
        <p:spPr>
          <a:xfrm>
            <a:off x="340751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7" name="Google Shape;227;p34"/>
          <p:cNvSpPr txBox="1"/>
          <p:nvPr>
            <p:ph idx="4" type="title"/>
          </p:nvPr>
        </p:nvSpPr>
        <p:spPr>
          <a:xfrm>
            <a:off x="6044863" y="2366300"/>
            <a:ext cx="23565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28" name="Google Shape;228;p34"/>
          <p:cNvSpPr txBox="1"/>
          <p:nvPr>
            <p:ph idx="5" type="subTitle"/>
          </p:nvPr>
        </p:nvSpPr>
        <p:spPr>
          <a:xfrm>
            <a:off x="6045963" y="3084000"/>
            <a:ext cx="2356500" cy="11172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29" name="Google Shape;229;p34"/>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pic>
        <p:nvPicPr>
          <p:cNvPr id="230" name="Google Shape;230;p34"/>
          <p:cNvPicPr preferRelativeResize="0"/>
          <p:nvPr/>
        </p:nvPicPr>
        <p:blipFill>
          <a:blip r:embed="rId3">
            <a:alphaModFix amt="32000"/>
          </a:blip>
          <a:stretch>
            <a:fillRect/>
          </a:stretch>
        </p:blipFill>
        <p:spPr>
          <a:xfrm>
            <a:off x="-1019777" y="-1847072"/>
            <a:ext cx="2313025" cy="2519726"/>
          </a:xfrm>
          <a:prstGeom prst="rect">
            <a:avLst/>
          </a:prstGeom>
          <a:noFill/>
          <a:ln>
            <a:noFill/>
          </a:ln>
        </p:spPr>
      </p:pic>
      <p:pic>
        <p:nvPicPr>
          <p:cNvPr id="231" name="Google Shape;231;p34"/>
          <p:cNvPicPr preferRelativeResize="0"/>
          <p:nvPr/>
        </p:nvPicPr>
        <p:blipFill>
          <a:blip r:embed="rId4">
            <a:alphaModFix amt="30000"/>
          </a:blip>
          <a:stretch>
            <a:fillRect/>
          </a:stretch>
        </p:blipFill>
        <p:spPr>
          <a:xfrm>
            <a:off x="6988285" y="-2018700"/>
            <a:ext cx="2881223" cy="2929874"/>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2">
  <p:cSld name="BLANK_1_1_1_2_1_1">
    <p:spTree>
      <p:nvGrpSpPr>
        <p:cNvPr id="232" name="Shape 232"/>
        <p:cNvGrpSpPr/>
        <p:nvPr/>
      </p:nvGrpSpPr>
      <p:grpSpPr>
        <a:xfrm>
          <a:off x="0" y="0"/>
          <a:ext cx="0" cy="0"/>
          <a:chOff x="0" y="0"/>
          <a:chExt cx="0" cy="0"/>
        </a:xfrm>
      </p:grpSpPr>
      <p:pic>
        <p:nvPicPr>
          <p:cNvPr id="233" name="Google Shape;233;p35"/>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234" name="Google Shape;234;p35"/>
          <p:cNvPicPr preferRelativeResize="0"/>
          <p:nvPr/>
        </p:nvPicPr>
        <p:blipFill>
          <a:blip r:embed="rId3">
            <a:alphaModFix amt="35000"/>
          </a:blip>
          <a:stretch>
            <a:fillRect/>
          </a:stretch>
        </p:blipFill>
        <p:spPr>
          <a:xfrm rot="-702089">
            <a:off x="-734167" y="792101"/>
            <a:ext cx="7717137" cy="5143502"/>
          </a:xfrm>
          <a:prstGeom prst="rect">
            <a:avLst/>
          </a:prstGeom>
          <a:noFill/>
          <a:ln>
            <a:noFill/>
          </a:ln>
        </p:spPr>
      </p:pic>
      <p:sp>
        <p:nvSpPr>
          <p:cNvPr id="235" name="Google Shape;235;p35"/>
          <p:cNvSpPr txBox="1"/>
          <p:nvPr>
            <p:ph type="title"/>
          </p:nvPr>
        </p:nvSpPr>
        <p:spPr>
          <a:xfrm>
            <a:off x="7200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6" name="Google Shape;236;p35"/>
          <p:cNvSpPr txBox="1"/>
          <p:nvPr>
            <p:ph idx="1" type="subTitle"/>
          </p:nvPr>
        </p:nvSpPr>
        <p:spPr>
          <a:xfrm>
            <a:off x="9246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7" name="Google Shape;237;p35"/>
          <p:cNvSpPr txBox="1"/>
          <p:nvPr>
            <p:ph idx="2" type="title"/>
          </p:nvPr>
        </p:nvSpPr>
        <p:spPr>
          <a:xfrm>
            <a:off x="34038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38" name="Google Shape;238;p35"/>
          <p:cNvSpPr txBox="1"/>
          <p:nvPr>
            <p:ph idx="3" type="subTitle"/>
          </p:nvPr>
        </p:nvSpPr>
        <p:spPr>
          <a:xfrm>
            <a:off x="36084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39" name="Google Shape;239;p35"/>
          <p:cNvSpPr txBox="1"/>
          <p:nvPr>
            <p:ph idx="4" type="title"/>
          </p:nvPr>
        </p:nvSpPr>
        <p:spPr>
          <a:xfrm>
            <a:off x="6087600" y="2548563"/>
            <a:ext cx="23364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40" name="Google Shape;240;p35"/>
          <p:cNvSpPr txBox="1"/>
          <p:nvPr>
            <p:ph idx="5" type="subTitle"/>
          </p:nvPr>
        </p:nvSpPr>
        <p:spPr>
          <a:xfrm>
            <a:off x="6292200" y="3266225"/>
            <a:ext cx="1927200" cy="933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41" name="Google Shape;241;p35"/>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hree columns 3">
  <p:cSld name="BLANK_1_1_1_2_1_1_1">
    <p:spTree>
      <p:nvGrpSpPr>
        <p:cNvPr id="242" name="Shape 242"/>
        <p:cNvGrpSpPr/>
        <p:nvPr/>
      </p:nvGrpSpPr>
      <p:grpSpPr>
        <a:xfrm>
          <a:off x="0" y="0"/>
          <a:ext cx="0" cy="0"/>
          <a:chOff x="0" y="0"/>
          <a:chExt cx="0" cy="0"/>
        </a:xfrm>
      </p:grpSpPr>
      <p:pic>
        <p:nvPicPr>
          <p:cNvPr id="243" name="Google Shape;243;p36"/>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44" name="Google Shape;244;p36"/>
          <p:cNvGrpSpPr/>
          <p:nvPr/>
        </p:nvGrpSpPr>
        <p:grpSpPr>
          <a:xfrm>
            <a:off x="-2630529" y="-1513088"/>
            <a:ext cx="13086688" cy="8065884"/>
            <a:chOff x="-2630529" y="-1513088"/>
            <a:chExt cx="13086688" cy="8065884"/>
          </a:xfrm>
        </p:grpSpPr>
        <p:pic>
          <p:nvPicPr>
            <p:cNvPr id="245" name="Google Shape;245;p36"/>
            <p:cNvPicPr preferRelativeResize="0"/>
            <p:nvPr/>
          </p:nvPicPr>
          <p:blipFill>
            <a:blip r:embed="rId3">
              <a:alphaModFix amt="30000"/>
            </a:blip>
            <a:stretch>
              <a:fillRect/>
            </a:stretch>
          </p:blipFill>
          <p:spPr>
            <a:xfrm flipH="1" rot="8851044">
              <a:off x="-1601951" y="1388001"/>
              <a:ext cx="3042426" cy="4716799"/>
            </a:xfrm>
            <a:prstGeom prst="rect">
              <a:avLst/>
            </a:prstGeom>
            <a:noFill/>
            <a:ln>
              <a:noFill/>
            </a:ln>
          </p:spPr>
        </p:pic>
        <p:pic>
          <p:nvPicPr>
            <p:cNvPr id="246" name="Google Shape;246;p36"/>
            <p:cNvPicPr preferRelativeResize="0"/>
            <p:nvPr/>
          </p:nvPicPr>
          <p:blipFill>
            <a:blip r:embed="rId4">
              <a:alphaModFix amt="13000"/>
            </a:blip>
            <a:stretch>
              <a:fillRect/>
            </a:stretch>
          </p:blipFill>
          <p:spPr>
            <a:xfrm rot="-5400000">
              <a:off x="7611947" y="-1658325"/>
              <a:ext cx="2698976" cy="2989450"/>
            </a:xfrm>
            <a:prstGeom prst="rect">
              <a:avLst/>
            </a:prstGeom>
            <a:noFill/>
            <a:ln>
              <a:noFill/>
            </a:ln>
          </p:spPr>
        </p:pic>
        <p:pic>
          <p:nvPicPr>
            <p:cNvPr id="247" name="Google Shape;247;p36"/>
            <p:cNvPicPr preferRelativeResize="0"/>
            <p:nvPr/>
          </p:nvPicPr>
          <p:blipFill>
            <a:blip r:embed="rId5">
              <a:alphaModFix amt="41000"/>
            </a:blip>
            <a:stretch>
              <a:fillRect/>
            </a:stretch>
          </p:blipFill>
          <p:spPr>
            <a:xfrm>
              <a:off x="1090275" y="95587"/>
              <a:ext cx="432124" cy="439424"/>
            </a:xfrm>
            <a:prstGeom prst="rect">
              <a:avLst/>
            </a:prstGeom>
            <a:noFill/>
            <a:ln>
              <a:noFill/>
            </a:ln>
          </p:spPr>
        </p:pic>
        <p:pic>
          <p:nvPicPr>
            <p:cNvPr id="248" name="Google Shape;248;p36"/>
            <p:cNvPicPr preferRelativeResize="0"/>
            <p:nvPr/>
          </p:nvPicPr>
          <p:blipFill>
            <a:blip r:embed="rId5">
              <a:alphaModFix amt="38000"/>
            </a:blip>
            <a:stretch>
              <a:fillRect/>
            </a:stretch>
          </p:blipFill>
          <p:spPr>
            <a:xfrm flipH="1">
              <a:off x="169348" y="471744"/>
              <a:ext cx="920927" cy="936530"/>
            </a:xfrm>
            <a:prstGeom prst="rect">
              <a:avLst/>
            </a:prstGeom>
            <a:noFill/>
            <a:ln>
              <a:noFill/>
            </a:ln>
          </p:spPr>
        </p:pic>
      </p:grpSp>
      <p:sp>
        <p:nvSpPr>
          <p:cNvPr id="249" name="Google Shape;249;p36"/>
          <p:cNvSpPr txBox="1"/>
          <p:nvPr>
            <p:ph type="title"/>
          </p:nvPr>
        </p:nvSpPr>
        <p:spPr>
          <a:xfrm>
            <a:off x="8724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0" name="Google Shape;250;p36"/>
          <p:cNvSpPr txBox="1"/>
          <p:nvPr>
            <p:ph idx="1" type="subTitle"/>
          </p:nvPr>
        </p:nvSpPr>
        <p:spPr>
          <a:xfrm>
            <a:off x="8724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1" name="Google Shape;251;p36"/>
          <p:cNvSpPr txBox="1"/>
          <p:nvPr>
            <p:ph idx="2" type="title"/>
          </p:nvPr>
        </p:nvSpPr>
        <p:spPr>
          <a:xfrm>
            <a:off x="34038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2" name="Google Shape;252;p36"/>
          <p:cNvSpPr txBox="1"/>
          <p:nvPr>
            <p:ph idx="3" type="subTitle"/>
          </p:nvPr>
        </p:nvSpPr>
        <p:spPr>
          <a:xfrm>
            <a:off x="34038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3" name="Google Shape;253;p36"/>
          <p:cNvSpPr txBox="1"/>
          <p:nvPr>
            <p:ph idx="4" type="title"/>
          </p:nvPr>
        </p:nvSpPr>
        <p:spPr>
          <a:xfrm>
            <a:off x="5935200" y="3320062"/>
            <a:ext cx="23364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54" name="Google Shape;254;p36"/>
          <p:cNvSpPr txBox="1"/>
          <p:nvPr>
            <p:ph idx="5" type="subTitle"/>
          </p:nvPr>
        </p:nvSpPr>
        <p:spPr>
          <a:xfrm>
            <a:off x="5935200" y="4042273"/>
            <a:ext cx="2336400" cy="572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55" name="Google Shape;255;p36"/>
          <p:cNvSpPr txBox="1"/>
          <p:nvPr>
            <p:ph idx="6" type="title"/>
          </p:nvPr>
        </p:nvSpPr>
        <p:spPr>
          <a:xfrm>
            <a:off x="720000" y="535000"/>
            <a:ext cx="77040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four columns">
  <p:cSld name="BLANK_1_1_1_1">
    <p:spTree>
      <p:nvGrpSpPr>
        <p:cNvPr id="256" name="Shape 256"/>
        <p:cNvGrpSpPr/>
        <p:nvPr/>
      </p:nvGrpSpPr>
      <p:grpSpPr>
        <a:xfrm>
          <a:off x="0" y="0"/>
          <a:ext cx="0" cy="0"/>
          <a:chOff x="0" y="0"/>
          <a:chExt cx="0" cy="0"/>
        </a:xfrm>
      </p:grpSpPr>
      <p:pic>
        <p:nvPicPr>
          <p:cNvPr id="257" name="Google Shape;257;p37"/>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58" name="Google Shape;258;p37"/>
          <p:cNvGrpSpPr/>
          <p:nvPr/>
        </p:nvGrpSpPr>
        <p:grpSpPr>
          <a:xfrm flipH="1" rot="10800000">
            <a:off x="-1846500" y="-1386399"/>
            <a:ext cx="11304528" cy="8107960"/>
            <a:chOff x="-1846500" y="-1386399"/>
            <a:chExt cx="11304528" cy="8107960"/>
          </a:xfrm>
        </p:grpSpPr>
        <p:pic>
          <p:nvPicPr>
            <p:cNvPr id="259" name="Google Shape;259;p37"/>
            <p:cNvPicPr preferRelativeResize="0"/>
            <p:nvPr/>
          </p:nvPicPr>
          <p:blipFill>
            <a:blip r:embed="rId3">
              <a:alphaModFix amt="27000"/>
            </a:blip>
            <a:stretch>
              <a:fillRect/>
            </a:stretch>
          </p:blipFill>
          <p:spPr>
            <a:xfrm>
              <a:off x="6686275" y="-1386399"/>
              <a:ext cx="2771753" cy="2736575"/>
            </a:xfrm>
            <a:prstGeom prst="rect">
              <a:avLst/>
            </a:prstGeom>
            <a:noFill/>
            <a:ln>
              <a:noFill/>
            </a:ln>
          </p:spPr>
        </p:pic>
        <p:pic>
          <p:nvPicPr>
            <p:cNvPr id="260" name="Google Shape;260;p37"/>
            <p:cNvPicPr preferRelativeResize="0"/>
            <p:nvPr/>
          </p:nvPicPr>
          <p:blipFill>
            <a:blip r:embed="rId4">
              <a:alphaModFix amt="34000"/>
            </a:blip>
            <a:stretch>
              <a:fillRect/>
            </a:stretch>
          </p:blipFill>
          <p:spPr>
            <a:xfrm rot="5203858">
              <a:off x="-1631029" y="3518279"/>
              <a:ext cx="2980001" cy="3246294"/>
            </a:xfrm>
            <a:prstGeom prst="rect">
              <a:avLst/>
            </a:prstGeom>
            <a:noFill/>
            <a:ln>
              <a:noFill/>
            </a:ln>
          </p:spPr>
        </p:pic>
      </p:grpSp>
      <p:sp>
        <p:nvSpPr>
          <p:cNvPr id="261" name="Google Shape;261;p37"/>
          <p:cNvSpPr txBox="1"/>
          <p:nvPr>
            <p:ph type="title"/>
          </p:nvPr>
        </p:nvSpPr>
        <p:spPr>
          <a:xfrm>
            <a:off x="72792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2" name="Google Shape;262;p37"/>
          <p:cNvSpPr txBox="1"/>
          <p:nvPr>
            <p:ph idx="1" type="subTitle"/>
          </p:nvPr>
        </p:nvSpPr>
        <p:spPr>
          <a:xfrm>
            <a:off x="82587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3" name="Google Shape;263;p37"/>
          <p:cNvSpPr txBox="1"/>
          <p:nvPr>
            <p:ph idx="2" type="title"/>
          </p:nvPr>
        </p:nvSpPr>
        <p:spPr>
          <a:xfrm>
            <a:off x="4659975"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4" name="Google Shape;264;p37"/>
          <p:cNvSpPr txBox="1"/>
          <p:nvPr>
            <p:ph idx="3" type="subTitle"/>
          </p:nvPr>
        </p:nvSpPr>
        <p:spPr>
          <a:xfrm>
            <a:off x="4757925"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5" name="Google Shape;265;p37"/>
          <p:cNvSpPr txBox="1"/>
          <p:nvPr>
            <p:ph idx="4" type="title"/>
          </p:nvPr>
        </p:nvSpPr>
        <p:spPr>
          <a:xfrm>
            <a:off x="269395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6" name="Google Shape;266;p37"/>
          <p:cNvSpPr txBox="1"/>
          <p:nvPr>
            <p:ph idx="5" type="subTitle"/>
          </p:nvPr>
        </p:nvSpPr>
        <p:spPr>
          <a:xfrm>
            <a:off x="279190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7" name="Google Shape;267;p37"/>
          <p:cNvSpPr txBox="1"/>
          <p:nvPr>
            <p:ph idx="6" type="title"/>
          </p:nvPr>
        </p:nvSpPr>
        <p:spPr>
          <a:xfrm>
            <a:off x="6626000" y="2425524"/>
            <a:ext cx="1797900" cy="527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68" name="Google Shape;268;p37"/>
          <p:cNvSpPr txBox="1"/>
          <p:nvPr>
            <p:ph idx="7" type="subTitle"/>
          </p:nvPr>
        </p:nvSpPr>
        <p:spPr>
          <a:xfrm>
            <a:off x="6723950" y="3148057"/>
            <a:ext cx="1602000" cy="801900"/>
          </a:xfrm>
          <a:prstGeom prst="rect">
            <a:avLst/>
          </a:prstGeom>
        </p:spPr>
        <p:txBody>
          <a:bodyPr anchorCtr="0" anchor="ctr"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69" name="Google Shape;269;p37"/>
          <p:cNvSpPr txBox="1"/>
          <p:nvPr>
            <p:ph idx="8"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six columns">
  <p:cSld name="BLANK_1_1_1_1_1">
    <p:spTree>
      <p:nvGrpSpPr>
        <p:cNvPr id="270" name="Shape 270"/>
        <p:cNvGrpSpPr/>
        <p:nvPr/>
      </p:nvGrpSpPr>
      <p:grpSpPr>
        <a:xfrm>
          <a:off x="0" y="0"/>
          <a:ext cx="0" cy="0"/>
          <a:chOff x="0" y="0"/>
          <a:chExt cx="0" cy="0"/>
        </a:xfrm>
      </p:grpSpPr>
      <p:pic>
        <p:nvPicPr>
          <p:cNvPr id="271" name="Google Shape;271;p3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72" name="Google Shape;272;p38"/>
          <p:cNvGrpSpPr/>
          <p:nvPr/>
        </p:nvGrpSpPr>
        <p:grpSpPr>
          <a:xfrm>
            <a:off x="-891002" y="-1475725"/>
            <a:ext cx="10578908" cy="2929874"/>
            <a:chOff x="-891002" y="-1228775"/>
            <a:chExt cx="10578908" cy="2929874"/>
          </a:xfrm>
        </p:grpSpPr>
        <p:pic>
          <p:nvPicPr>
            <p:cNvPr id="273" name="Google Shape;273;p38"/>
            <p:cNvPicPr preferRelativeResize="0"/>
            <p:nvPr/>
          </p:nvPicPr>
          <p:blipFill>
            <a:blip r:embed="rId3">
              <a:alphaModFix amt="29000"/>
            </a:blip>
            <a:stretch>
              <a:fillRect/>
            </a:stretch>
          </p:blipFill>
          <p:spPr>
            <a:xfrm>
              <a:off x="-891002" y="-1228775"/>
              <a:ext cx="2881223" cy="2929874"/>
            </a:xfrm>
            <a:prstGeom prst="rect">
              <a:avLst/>
            </a:prstGeom>
            <a:noFill/>
            <a:ln>
              <a:noFill/>
            </a:ln>
          </p:spPr>
        </p:pic>
        <p:pic>
          <p:nvPicPr>
            <p:cNvPr id="274" name="Google Shape;274;p38"/>
            <p:cNvPicPr preferRelativeResize="0"/>
            <p:nvPr/>
          </p:nvPicPr>
          <p:blipFill>
            <a:blip r:embed="rId4">
              <a:alphaModFix amt="43000"/>
            </a:blip>
            <a:stretch>
              <a:fillRect/>
            </a:stretch>
          </p:blipFill>
          <p:spPr>
            <a:xfrm rot="4408896">
              <a:off x="7465724" y="-1122075"/>
              <a:ext cx="1486300" cy="2644623"/>
            </a:xfrm>
            <a:prstGeom prst="rect">
              <a:avLst/>
            </a:prstGeom>
            <a:noFill/>
            <a:ln>
              <a:noFill/>
            </a:ln>
          </p:spPr>
        </p:pic>
      </p:grpSp>
      <p:sp>
        <p:nvSpPr>
          <p:cNvPr id="275" name="Google Shape;275;p38"/>
          <p:cNvSpPr txBox="1"/>
          <p:nvPr>
            <p:ph type="title"/>
          </p:nvPr>
        </p:nvSpPr>
        <p:spPr>
          <a:xfrm>
            <a:off x="720000"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6" name="Google Shape;276;p38"/>
          <p:cNvSpPr txBox="1"/>
          <p:nvPr>
            <p:ph idx="1" type="subTitle"/>
          </p:nvPr>
        </p:nvSpPr>
        <p:spPr>
          <a:xfrm>
            <a:off x="720000"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7" name="Google Shape;277;p38"/>
          <p:cNvSpPr txBox="1"/>
          <p:nvPr>
            <p:ph idx="2" type="title"/>
          </p:nvPr>
        </p:nvSpPr>
        <p:spPr>
          <a:xfrm>
            <a:off x="3419269"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78" name="Google Shape;278;p38"/>
          <p:cNvSpPr txBox="1"/>
          <p:nvPr>
            <p:ph idx="3" type="subTitle"/>
          </p:nvPr>
        </p:nvSpPr>
        <p:spPr>
          <a:xfrm>
            <a:off x="3419269"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79" name="Google Shape;279;p38"/>
          <p:cNvSpPr txBox="1"/>
          <p:nvPr>
            <p:ph idx="4" type="title"/>
          </p:nvPr>
        </p:nvSpPr>
        <p:spPr>
          <a:xfrm>
            <a:off x="720000"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0" name="Google Shape;280;p38"/>
          <p:cNvSpPr txBox="1"/>
          <p:nvPr>
            <p:ph idx="5" type="subTitle"/>
          </p:nvPr>
        </p:nvSpPr>
        <p:spPr>
          <a:xfrm>
            <a:off x="720000"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1" name="Google Shape;281;p38"/>
          <p:cNvSpPr txBox="1"/>
          <p:nvPr>
            <p:ph idx="6" type="title"/>
          </p:nvPr>
        </p:nvSpPr>
        <p:spPr>
          <a:xfrm>
            <a:off x="3419269"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2" name="Google Shape;282;p38"/>
          <p:cNvSpPr txBox="1"/>
          <p:nvPr>
            <p:ph idx="7" type="subTitle"/>
          </p:nvPr>
        </p:nvSpPr>
        <p:spPr>
          <a:xfrm>
            <a:off x="3419269"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3" name="Google Shape;283;p38"/>
          <p:cNvSpPr txBox="1"/>
          <p:nvPr>
            <p:ph idx="8" type="title"/>
          </p:nvPr>
        </p:nvSpPr>
        <p:spPr>
          <a:xfrm>
            <a:off x="6118545" y="1663614"/>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4" name="Google Shape;284;p38"/>
          <p:cNvSpPr txBox="1"/>
          <p:nvPr>
            <p:ph idx="9" type="subTitle"/>
          </p:nvPr>
        </p:nvSpPr>
        <p:spPr>
          <a:xfrm>
            <a:off x="6118545" y="2144185"/>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5" name="Google Shape;285;p38"/>
          <p:cNvSpPr txBox="1"/>
          <p:nvPr>
            <p:ph idx="13" type="title"/>
          </p:nvPr>
        </p:nvSpPr>
        <p:spPr>
          <a:xfrm>
            <a:off x="6118545" y="3507753"/>
            <a:ext cx="2305500" cy="527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100"/>
            </a:lvl1pPr>
            <a:lvl2pPr lvl="1" rtl="0" algn="ctr">
              <a:spcBef>
                <a:spcPts val="0"/>
              </a:spcBef>
              <a:spcAft>
                <a:spcPts val="0"/>
              </a:spcAft>
              <a:buSzPts val="2500"/>
              <a:buNone/>
              <a:defRPr sz="2500"/>
            </a:lvl2pPr>
            <a:lvl3pPr lvl="2" rtl="0" algn="ctr">
              <a:spcBef>
                <a:spcPts val="0"/>
              </a:spcBef>
              <a:spcAft>
                <a:spcPts val="0"/>
              </a:spcAft>
              <a:buSzPts val="2500"/>
              <a:buNone/>
              <a:defRPr sz="2500"/>
            </a:lvl3pPr>
            <a:lvl4pPr lvl="3" rtl="0" algn="ctr">
              <a:spcBef>
                <a:spcPts val="0"/>
              </a:spcBef>
              <a:spcAft>
                <a:spcPts val="0"/>
              </a:spcAft>
              <a:buSzPts val="2500"/>
              <a:buNone/>
              <a:defRPr sz="2500"/>
            </a:lvl4pPr>
            <a:lvl5pPr lvl="4" rtl="0" algn="ctr">
              <a:spcBef>
                <a:spcPts val="0"/>
              </a:spcBef>
              <a:spcAft>
                <a:spcPts val="0"/>
              </a:spcAft>
              <a:buSzPts val="2500"/>
              <a:buNone/>
              <a:defRPr sz="2500"/>
            </a:lvl5pPr>
            <a:lvl6pPr lvl="5" rtl="0" algn="ctr">
              <a:spcBef>
                <a:spcPts val="0"/>
              </a:spcBef>
              <a:spcAft>
                <a:spcPts val="0"/>
              </a:spcAft>
              <a:buSzPts val="2500"/>
              <a:buNone/>
              <a:defRPr sz="2500"/>
            </a:lvl6pPr>
            <a:lvl7pPr lvl="6" rtl="0" algn="ctr">
              <a:spcBef>
                <a:spcPts val="0"/>
              </a:spcBef>
              <a:spcAft>
                <a:spcPts val="0"/>
              </a:spcAft>
              <a:buSzPts val="2500"/>
              <a:buNone/>
              <a:defRPr sz="2500"/>
            </a:lvl7pPr>
            <a:lvl8pPr lvl="7" rtl="0" algn="ctr">
              <a:spcBef>
                <a:spcPts val="0"/>
              </a:spcBef>
              <a:spcAft>
                <a:spcPts val="0"/>
              </a:spcAft>
              <a:buSzPts val="2500"/>
              <a:buNone/>
              <a:defRPr sz="2500"/>
            </a:lvl8pPr>
            <a:lvl9pPr lvl="8" rtl="0" algn="ctr">
              <a:spcBef>
                <a:spcPts val="0"/>
              </a:spcBef>
              <a:spcAft>
                <a:spcPts val="0"/>
              </a:spcAft>
              <a:buSzPts val="2500"/>
              <a:buNone/>
              <a:defRPr sz="2500"/>
            </a:lvl9pPr>
          </a:lstStyle>
          <a:p/>
        </p:txBody>
      </p:sp>
      <p:sp>
        <p:nvSpPr>
          <p:cNvPr id="286" name="Google Shape;286;p38"/>
          <p:cNvSpPr txBox="1"/>
          <p:nvPr>
            <p:ph idx="14" type="subTitle"/>
          </p:nvPr>
        </p:nvSpPr>
        <p:spPr>
          <a:xfrm>
            <a:off x="6118545" y="3988186"/>
            <a:ext cx="2305500" cy="484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87" name="Google Shape;287;p38"/>
          <p:cNvSpPr txBox="1"/>
          <p:nvPr>
            <p:ph idx="15"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p:cSld name="BLANK_1_1_1_1_1_1">
    <p:spTree>
      <p:nvGrpSpPr>
        <p:cNvPr id="288" name="Shape 288"/>
        <p:cNvGrpSpPr/>
        <p:nvPr/>
      </p:nvGrpSpPr>
      <p:grpSpPr>
        <a:xfrm>
          <a:off x="0" y="0"/>
          <a:ext cx="0" cy="0"/>
          <a:chOff x="0" y="0"/>
          <a:chExt cx="0" cy="0"/>
        </a:xfrm>
      </p:grpSpPr>
      <p:pic>
        <p:nvPicPr>
          <p:cNvPr id="289" name="Google Shape;289;p39"/>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290" name="Google Shape;290;p39"/>
          <p:cNvSpPr txBox="1"/>
          <p:nvPr>
            <p:ph hasCustomPrompt="1" type="title"/>
          </p:nvPr>
        </p:nvSpPr>
        <p:spPr>
          <a:xfrm>
            <a:off x="1312156" y="19972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solidFill>
                  <a:schemeClr val="accent1"/>
                </a:solidFill>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1" name="Google Shape;291;p39"/>
          <p:cNvSpPr txBox="1"/>
          <p:nvPr>
            <p:ph idx="1" type="subTitle"/>
          </p:nvPr>
        </p:nvSpPr>
        <p:spPr>
          <a:xfrm>
            <a:off x="1312225" y="4188588"/>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2" name="Google Shape;292;p39"/>
          <p:cNvSpPr txBox="1"/>
          <p:nvPr>
            <p:ph hasCustomPrompt="1" idx="2" type="title"/>
          </p:nvPr>
        </p:nvSpPr>
        <p:spPr>
          <a:xfrm>
            <a:off x="1312144" y="34175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3" name="Google Shape;293;p39"/>
          <p:cNvSpPr txBox="1"/>
          <p:nvPr>
            <p:ph idx="3" type="subTitle"/>
          </p:nvPr>
        </p:nvSpPr>
        <p:spPr>
          <a:xfrm>
            <a:off x="1312175" y="12895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294" name="Google Shape;294;p39"/>
          <p:cNvSpPr txBox="1"/>
          <p:nvPr>
            <p:ph hasCustomPrompt="1" idx="4" type="title"/>
          </p:nvPr>
        </p:nvSpPr>
        <p:spPr>
          <a:xfrm>
            <a:off x="1312181" y="576913"/>
            <a:ext cx="65619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sz="6000"/>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295" name="Google Shape;295;p39"/>
          <p:cNvSpPr txBox="1"/>
          <p:nvPr>
            <p:ph idx="5" type="subTitle"/>
          </p:nvPr>
        </p:nvSpPr>
        <p:spPr>
          <a:xfrm>
            <a:off x="1312225" y="2709813"/>
            <a:ext cx="6561900" cy="3780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296" name="Google Shape;296;p39"/>
          <p:cNvGrpSpPr/>
          <p:nvPr/>
        </p:nvGrpSpPr>
        <p:grpSpPr>
          <a:xfrm>
            <a:off x="-1956832" y="-1968099"/>
            <a:ext cx="12940132" cy="7885148"/>
            <a:chOff x="-1956832" y="-1968099"/>
            <a:chExt cx="12940132" cy="7885148"/>
          </a:xfrm>
        </p:grpSpPr>
        <p:pic>
          <p:nvPicPr>
            <p:cNvPr id="297" name="Google Shape;297;p39"/>
            <p:cNvPicPr preferRelativeResize="0"/>
            <p:nvPr/>
          </p:nvPicPr>
          <p:blipFill>
            <a:blip r:embed="rId3">
              <a:alphaModFix amt="23000"/>
            </a:blip>
            <a:stretch>
              <a:fillRect/>
            </a:stretch>
          </p:blipFill>
          <p:spPr>
            <a:xfrm rot="-9618045">
              <a:off x="-1253698" y="364923"/>
              <a:ext cx="3030302" cy="4698001"/>
            </a:xfrm>
            <a:prstGeom prst="rect">
              <a:avLst/>
            </a:prstGeom>
            <a:noFill/>
            <a:ln>
              <a:noFill/>
            </a:ln>
          </p:spPr>
        </p:pic>
        <p:pic>
          <p:nvPicPr>
            <p:cNvPr id="298" name="Google Shape;298;p39"/>
            <p:cNvPicPr preferRelativeResize="0"/>
            <p:nvPr/>
          </p:nvPicPr>
          <p:blipFill>
            <a:blip r:embed="rId4">
              <a:alphaModFix amt="29000"/>
            </a:blip>
            <a:stretch>
              <a:fillRect/>
            </a:stretch>
          </p:blipFill>
          <p:spPr>
            <a:xfrm>
              <a:off x="7260176" y="-1968099"/>
              <a:ext cx="3723124" cy="7885148"/>
            </a:xfrm>
            <a:prstGeom prst="rect">
              <a:avLst/>
            </a:prstGeom>
            <a:noFill/>
            <a:ln>
              <a:noFill/>
            </a:ln>
          </p:spPr>
        </p:pic>
      </p:gr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nd text 1">
  <p:cSld name="BLANK_1_1_1_1_1_1_3">
    <p:spTree>
      <p:nvGrpSpPr>
        <p:cNvPr id="299" name="Shape 299"/>
        <p:cNvGrpSpPr/>
        <p:nvPr/>
      </p:nvGrpSpPr>
      <p:grpSpPr>
        <a:xfrm>
          <a:off x="0" y="0"/>
          <a:ext cx="0" cy="0"/>
          <a:chOff x="0" y="0"/>
          <a:chExt cx="0" cy="0"/>
        </a:xfrm>
      </p:grpSpPr>
      <p:pic>
        <p:nvPicPr>
          <p:cNvPr id="300" name="Google Shape;300;p40"/>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01" name="Google Shape;301;p40"/>
          <p:cNvSpPr txBox="1"/>
          <p:nvPr>
            <p:ph hasCustomPrompt="1" type="title"/>
          </p:nvPr>
        </p:nvSpPr>
        <p:spPr>
          <a:xfrm>
            <a:off x="3331628" y="1815466"/>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2" name="Google Shape;302;p40"/>
          <p:cNvSpPr txBox="1"/>
          <p:nvPr>
            <p:ph idx="1" type="subTitle"/>
          </p:nvPr>
        </p:nvSpPr>
        <p:spPr>
          <a:xfrm>
            <a:off x="6195725"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3" name="Google Shape;303;p40"/>
          <p:cNvSpPr txBox="1"/>
          <p:nvPr>
            <p:ph hasCustomPrompt="1" idx="2" type="title"/>
          </p:nvPr>
        </p:nvSpPr>
        <p:spPr>
          <a:xfrm>
            <a:off x="5948173" y="1815454"/>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4" name="Google Shape;304;p40"/>
          <p:cNvSpPr txBox="1"/>
          <p:nvPr>
            <p:ph idx="3" type="subTitle"/>
          </p:nvPr>
        </p:nvSpPr>
        <p:spPr>
          <a:xfrm>
            <a:off x="96261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05" name="Google Shape;305;p40"/>
          <p:cNvSpPr txBox="1"/>
          <p:nvPr>
            <p:ph hasCustomPrompt="1" idx="4" type="title"/>
          </p:nvPr>
        </p:nvSpPr>
        <p:spPr>
          <a:xfrm>
            <a:off x="715112" y="1844691"/>
            <a:ext cx="2480700" cy="6150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6200"/>
              <a:buNone/>
              <a:defRPr/>
            </a:lvl1pPr>
            <a:lvl2pPr lvl="1" rtl="0" algn="ctr">
              <a:spcBef>
                <a:spcPts val="0"/>
              </a:spcBef>
              <a:spcAft>
                <a:spcPts val="0"/>
              </a:spcAft>
              <a:buSzPts val="6200"/>
              <a:buNone/>
              <a:defRPr sz="6200"/>
            </a:lvl2pPr>
            <a:lvl3pPr lvl="2" rtl="0" algn="ctr">
              <a:spcBef>
                <a:spcPts val="0"/>
              </a:spcBef>
              <a:spcAft>
                <a:spcPts val="0"/>
              </a:spcAft>
              <a:buSzPts val="6200"/>
              <a:buNone/>
              <a:defRPr sz="6200"/>
            </a:lvl3pPr>
            <a:lvl4pPr lvl="3" rtl="0" algn="ctr">
              <a:spcBef>
                <a:spcPts val="0"/>
              </a:spcBef>
              <a:spcAft>
                <a:spcPts val="0"/>
              </a:spcAft>
              <a:buSzPts val="6200"/>
              <a:buNone/>
              <a:defRPr sz="6200"/>
            </a:lvl4pPr>
            <a:lvl5pPr lvl="4" rtl="0" algn="ctr">
              <a:spcBef>
                <a:spcPts val="0"/>
              </a:spcBef>
              <a:spcAft>
                <a:spcPts val="0"/>
              </a:spcAft>
              <a:buSzPts val="6200"/>
              <a:buNone/>
              <a:defRPr sz="6200"/>
            </a:lvl5pPr>
            <a:lvl6pPr lvl="5" rtl="0" algn="ctr">
              <a:spcBef>
                <a:spcPts val="0"/>
              </a:spcBef>
              <a:spcAft>
                <a:spcPts val="0"/>
              </a:spcAft>
              <a:buSzPts val="6200"/>
              <a:buNone/>
              <a:defRPr sz="6200"/>
            </a:lvl6pPr>
            <a:lvl7pPr lvl="6" rtl="0" algn="ctr">
              <a:spcBef>
                <a:spcPts val="0"/>
              </a:spcBef>
              <a:spcAft>
                <a:spcPts val="0"/>
              </a:spcAft>
              <a:buSzPts val="6200"/>
              <a:buNone/>
              <a:defRPr sz="6200"/>
            </a:lvl7pPr>
            <a:lvl8pPr lvl="7" rtl="0" algn="ctr">
              <a:spcBef>
                <a:spcPts val="0"/>
              </a:spcBef>
              <a:spcAft>
                <a:spcPts val="0"/>
              </a:spcAft>
              <a:buSzPts val="6200"/>
              <a:buNone/>
              <a:defRPr sz="6200"/>
            </a:lvl8pPr>
            <a:lvl9pPr lvl="8" rtl="0" algn="ctr">
              <a:spcBef>
                <a:spcPts val="0"/>
              </a:spcBef>
              <a:spcAft>
                <a:spcPts val="0"/>
              </a:spcAft>
              <a:buSzPts val="6200"/>
              <a:buNone/>
              <a:defRPr sz="6200"/>
            </a:lvl9pPr>
          </a:lstStyle>
          <a:p>
            <a:r>
              <a:t>xx%</a:t>
            </a:r>
          </a:p>
        </p:txBody>
      </p:sp>
      <p:sp>
        <p:nvSpPr>
          <p:cNvPr id="306" name="Google Shape;306;p40"/>
          <p:cNvSpPr txBox="1"/>
          <p:nvPr>
            <p:ph idx="5" type="subTitle"/>
          </p:nvPr>
        </p:nvSpPr>
        <p:spPr>
          <a:xfrm>
            <a:off x="3579162" y="3030175"/>
            <a:ext cx="1985700" cy="5277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1400"/>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grpSp>
        <p:nvGrpSpPr>
          <p:cNvPr id="307" name="Google Shape;307;p40"/>
          <p:cNvGrpSpPr/>
          <p:nvPr/>
        </p:nvGrpSpPr>
        <p:grpSpPr>
          <a:xfrm>
            <a:off x="-1923024" y="-1968099"/>
            <a:ext cx="13199162" cy="7885148"/>
            <a:chOff x="-1923024" y="-1968099"/>
            <a:chExt cx="13199162" cy="7885148"/>
          </a:xfrm>
        </p:grpSpPr>
        <p:pic>
          <p:nvPicPr>
            <p:cNvPr id="308" name="Google Shape;308;p40"/>
            <p:cNvPicPr preferRelativeResize="0"/>
            <p:nvPr/>
          </p:nvPicPr>
          <p:blipFill>
            <a:blip r:embed="rId3">
              <a:alphaModFix amt="23000"/>
            </a:blip>
            <a:stretch>
              <a:fillRect/>
            </a:stretch>
          </p:blipFill>
          <p:spPr>
            <a:xfrm rot="-9618045">
              <a:off x="7542702" y="364923"/>
              <a:ext cx="3030302" cy="4698001"/>
            </a:xfrm>
            <a:prstGeom prst="rect">
              <a:avLst/>
            </a:prstGeom>
            <a:noFill/>
            <a:ln>
              <a:noFill/>
            </a:ln>
          </p:spPr>
        </p:pic>
        <p:pic>
          <p:nvPicPr>
            <p:cNvPr id="309" name="Google Shape;309;p40"/>
            <p:cNvPicPr preferRelativeResize="0"/>
            <p:nvPr/>
          </p:nvPicPr>
          <p:blipFill>
            <a:blip r:embed="rId4">
              <a:alphaModFix amt="29000"/>
            </a:blip>
            <a:stretch>
              <a:fillRect/>
            </a:stretch>
          </p:blipFill>
          <p:spPr>
            <a:xfrm>
              <a:off x="-1923024" y="-1968099"/>
              <a:ext cx="3723124" cy="7885148"/>
            </a:xfrm>
            <a:prstGeom prst="rect">
              <a:avLst/>
            </a:prstGeom>
            <a:noFill/>
            <a:ln>
              <a:noFill/>
            </a:ln>
          </p:spPr>
        </p:pic>
      </p:grpSp>
      <p:sp>
        <p:nvSpPr>
          <p:cNvPr id="310" name="Google Shape;310;p40"/>
          <p:cNvSpPr txBox="1"/>
          <p:nvPr>
            <p:ph idx="6" type="subTitle"/>
          </p:nvPr>
        </p:nvSpPr>
        <p:spPr>
          <a:xfrm>
            <a:off x="6195725" y="3761146"/>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1" name="Google Shape;311;p40"/>
          <p:cNvSpPr txBox="1"/>
          <p:nvPr>
            <p:ph idx="7" type="subTitle"/>
          </p:nvPr>
        </p:nvSpPr>
        <p:spPr>
          <a:xfrm>
            <a:off x="962612" y="3761145"/>
            <a:ext cx="1985700" cy="707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4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2" name="Google Shape;312;p40"/>
          <p:cNvSpPr txBox="1"/>
          <p:nvPr>
            <p:ph idx="8" type="subTitle"/>
          </p:nvPr>
        </p:nvSpPr>
        <p:spPr>
          <a:xfrm>
            <a:off x="3579162" y="3761147"/>
            <a:ext cx="1985700" cy="707700"/>
          </a:xfrm>
          <a:prstGeom prst="rect">
            <a:avLst/>
          </a:prstGeom>
        </p:spPr>
        <p:txBody>
          <a:bodyPr anchorCtr="0" anchor="t" bIns="91425" lIns="91425" spcFirstLastPara="1" rIns="91425" wrap="square" tIns="91425">
            <a:noAutofit/>
          </a:bodyPr>
          <a:lstStyle>
            <a:lvl1pPr lvl="0" rtl="0" algn="ctr">
              <a:spcBef>
                <a:spcPts val="0"/>
              </a:spcBef>
              <a:spcAft>
                <a:spcPts val="0"/>
              </a:spcAft>
              <a:buSzPts val="1400"/>
              <a:buNone/>
              <a:defRPr sz="1400">
                <a:solidFill>
                  <a:schemeClr val="dk1"/>
                </a:solidFill>
              </a:defRPr>
            </a:lvl1pPr>
            <a:lvl2pPr lvl="1" rtl="0" algn="ctr">
              <a:lnSpc>
                <a:spcPct val="100000"/>
              </a:lnSpc>
              <a:spcBef>
                <a:spcPts val="160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13" name="Google Shape;313;p40"/>
          <p:cNvSpPr txBox="1"/>
          <p:nvPr>
            <p:ph idx="9" type="title"/>
          </p:nvPr>
        </p:nvSpPr>
        <p:spPr>
          <a:xfrm>
            <a:off x="715100" y="535000"/>
            <a:ext cx="77088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6" name="Shape 26"/>
        <p:cNvGrpSpPr/>
        <p:nvPr/>
      </p:nvGrpSpPr>
      <p:grpSpPr>
        <a:xfrm>
          <a:off x="0" y="0"/>
          <a:ext cx="0" cy="0"/>
          <a:chOff x="0" y="0"/>
          <a:chExt cx="0" cy="0"/>
        </a:xfrm>
      </p:grpSpPr>
      <p:pic>
        <p:nvPicPr>
          <p:cNvPr id="27" name="Google Shape;27;p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28" name="Google Shape;28;p5"/>
          <p:cNvGrpSpPr/>
          <p:nvPr/>
        </p:nvGrpSpPr>
        <p:grpSpPr>
          <a:xfrm>
            <a:off x="-2736154" y="-2532646"/>
            <a:ext cx="9665434" cy="12031040"/>
            <a:chOff x="-2736154" y="-2532646"/>
            <a:chExt cx="9665434" cy="12031040"/>
          </a:xfrm>
        </p:grpSpPr>
        <p:pic>
          <p:nvPicPr>
            <p:cNvPr id="29" name="Google Shape;29;p5"/>
            <p:cNvPicPr preferRelativeResize="0"/>
            <p:nvPr/>
          </p:nvPicPr>
          <p:blipFill>
            <a:blip r:embed="rId3">
              <a:alphaModFix/>
            </a:blip>
            <a:stretch>
              <a:fillRect/>
            </a:stretch>
          </p:blipFill>
          <p:spPr>
            <a:xfrm rot="6384532">
              <a:off x="-1809626" y="-2542696"/>
              <a:ext cx="3232319" cy="4349425"/>
            </a:xfrm>
            <a:prstGeom prst="rect">
              <a:avLst/>
            </a:prstGeom>
            <a:noFill/>
            <a:ln>
              <a:noFill/>
            </a:ln>
          </p:spPr>
        </p:pic>
        <p:pic>
          <p:nvPicPr>
            <p:cNvPr id="30" name="Google Shape;30;p5"/>
            <p:cNvPicPr preferRelativeResize="0"/>
            <p:nvPr/>
          </p:nvPicPr>
          <p:blipFill>
            <a:blip r:embed="rId4">
              <a:alphaModFix amt="18000"/>
            </a:blip>
            <a:stretch>
              <a:fillRect/>
            </a:stretch>
          </p:blipFill>
          <p:spPr>
            <a:xfrm rot="10799995">
              <a:off x="2645630" y="2857270"/>
              <a:ext cx="4283650" cy="6641121"/>
            </a:xfrm>
            <a:prstGeom prst="rect">
              <a:avLst/>
            </a:prstGeom>
            <a:noFill/>
            <a:ln>
              <a:noFill/>
            </a:ln>
          </p:spPr>
        </p:pic>
      </p:grpSp>
      <p:sp>
        <p:nvSpPr>
          <p:cNvPr id="31" name="Google Shape;31;p5"/>
          <p:cNvSpPr txBox="1"/>
          <p:nvPr>
            <p:ph idx="1" type="subTitle"/>
          </p:nvPr>
        </p:nvSpPr>
        <p:spPr>
          <a:xfrm>
            <a:off x="1290763" y="2337704"/>
            <a:ext cx="2907600" cy="713400"/>
          </a:xfrm>
          <a:prstGeom prst="rect">
            <a:avLst/>
          </a:prstGeom>
        </p:spPr>
        <p:txBody>
          <a:bodyPr anchorCtr="0" anchor="b" bIns="91425" lIns="91425" spcFirstLastPara="1" rIns="91425" wrap="square" tIns="91425">
            <a:noAutofit/>
          </a:bodyPr>
          <a:lstStyle>
            <a:lvl1pPr lv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2" name="Google Shape;32;p5"/>
          <p:cNvSpPr txBox="1"/>
          <p:nvPr>
            <p:ph idx="2" type="subTitle"/>
          </p:nvPr>
        </p:nvSpPr>
        <p:spPr>
          <a:xfrm>
            <a:off x="4945638" y="2337688"/>
            <a:ext cx="2907600" cy="713400"/>
          </a:xfrm>
          <a:prstGeom prst="rect">
            <a:avLst/>
          </a:prstGeom>
        </p:spPr>
        <p:txBody>
          <a:bodyPr anchorCtr="0" anchor="b" bIns="91425" lIns="91425" spcFirstLastPara="1" rIns="91425" wrap="square" tIns="91425">
            <a:noAutofit/>
          </a:bodyPr>
          <a:lstStyle>
            <a:lvl1pPr lvl="0" rtl="0" algn="ctr">
              <a:lnSpc>
                <a:spcPct val="100000"/>
              </a:lnSpc>
              <a:spcBef>
                <a:spcPts val="0"/>
              </a:spcBef>
              <a:spcAft>
                <a:spcPts val="0"/>
              </a:spcAft>
              <a:buSzPts val="2500"/>
              <a:buFont typeface="Bebas Neue"/>
              <a:buNone/>
              <a:defRPr sz="2100">
                <a:solidFill>
                  <a:schemeClr val="dk1"/>
                </a:solidFill>
                <a:latin typeface="Josefin Sans"/>
                <a:ea typeface="Josefin Sans"/>
                <a:cs typeface="Josefin Sans"/>
                <a:sym typeface="Josefin Sans"/>
              </a:defRPr>
            </a:lvl1pPr>
            <a:lvl2pPr lvl="1" rtl="0" algn="ctr">
              <a:lnSpc>
                <a:spcPct val="100000"/>
              </a:lnSpc>
              <a:spcBef>
                <a:spcPts val="0"/>
              </a:spcBef>
              <a:spcAft>
                <a:spcPts val="0"/>
              </a:spcAft>
              <a:buSzPts val="2500"/>
              <a:buFont typeface="Bebas Neue"/>
              <a:buNone/>
              <a:defRPr sz="2500">
                <a:latin typeface="Bebas Neue"/>
                <a:ea typeface="Bebas Neue"/>
                <a:cs typeface="Bebas Neue"/>
                <a:sym typeface="Bebas Neue"/>
              </a:defRPr>
            </a:lvl2pPr>
            <a:lvl3pPr lvl="2" rtl="0" algn="ctr">
              <a:lnSpc>
                <a:spcPct val="100000"/>
              </a:lnSpc>
              <a:spcBef>
                <a:spcPts val="0"/>
              </a:spcBef>
              <a:spcAft>
                <a:spcPts val="0"/>
              </a:spcAft>
              <a:buSzPts val="2500"/>
              <a:buFont typeface="Bebas Neue"/>
              <a:buNone/>
              <a:defRPr sz="2500">
                <a:latin typeface="Bebas Neue"/>
                <a:ea typeface="Bebas Neue"/>
                <a:cs typeface="Bebas Neue"/>
                <a:sym typeface="Bebas Neue"/>
              </a:defRPr>
            </a:lvl3pPr>
            <a:lvl4pPr lvl="3" rtl="0" algn="ctr">
              <a:lnSpc>
                <a:spcPct val="100000"/>
              </a:lnSpc>
              <a:spcBef>
                <a:spcPts val="0"/>
              </a:spcBef>
              <a:spcAft>
                <a:spcPts val="0"/>
              </a:spcAft>
              <a:buSzPts val="2500"/>
              <a:buFont typeface="Bebas Neue"/>
              <a:buNone/>
              <a:defRPr sz="2500">
                <a:latin typeface="Bebas Neue"/>
                <a:ea typeface="Bebas Neue"/>
                <a:cs typeface="Bebas Neue"/>
                <a:sym typeface="Bebas Neue"/>
              </a:defRPr>
            </a:lvl4pPr>
            <a:lvl5pPr lvl="4" rtl="0" algn="ctr">
              <a:lnSpc>
                <a:spcPct val="100000"/>
              </a:lnSpc>
              <a:spcBef>
                <a:spcPts val="0"/>
              </a:spcBef>
              <a:spcAft>
                <a:spcPts val="0"/>
              </a:spcAft>
              <a:buSzPts val="2500"/>
              <a:buFont typeface="Bebas Neue"/>
              <a:buNone/>
              <a:defRPr sz="2500">
                <a:latin typeface="Bebas Neue"/>
                <a:ea typeface="Bebas Neue"/>
                <a:cs typeface="Bebas Neue"/>
                <a:sym typeface="Bebas Neue"/>
              </a:defRPr>
            </a:lvl5pPr>
            <a:lvl6pPr lvl="5" rtl="0" algn="ctr">
              <a:lnSpc>
                <a:spcPct val="100000"/>
              </a:lnSpc>
              <a:spcBef>
                <a:spcPts val="0"/>
              </a:spcBef>
              <a:spcAft>
                <a:spcPts val="0"/>
              </a:spcAft>
              <a:buSzPts val="2500"/>
              <a:buFont typeface="Bebas Neue"/>
              <a:buNone/>
              <a:defRPr sz="2500">
                <a:latin typeface="Bebas Neue"/>
                <a:ea typeface="Bebas Neue"/>
                <a:cs typeface="Bebas Neue"/>
                <a:sym typeface="Bebas Neue"/>
              </a:defRPr>
            </a:lvl6pPr>
            <a:lvl7pPr lvl="6" rtl="0" algn="ctr">
              <a:lnSpc>
                <a:spcPct val="100000"/>
              </a:lnSpc>
              <a:spcBef>
                <a:spcPts val="0"/>
              </a:spcBef>
              <a:spcAft>
                <a:spcPts val="0"/>
              </a:spcAft>
              <a:buSzPts val="2500"/>
              <a:buFont typeface="Bebas Neue"/>
              <a:buNone/>
              <a:defRPr sz="2500">
                <a:latin typeface="Bebas Neue"/>
                <a:ea typeface="Bebas Neue"/>
                <a:cs typeface="Bebas Neue"/>
                <a:sym typeface="Bebas Neue"/>
              </a:defRPr>
            </a:lvl7pPr>
            <a:lvl8pPr lvl="7" rtl="0" algn="ctr">
              <a:lnSpc>
                <a:spcPct val="100000"/>
              </a:lnSpc>
              <a:spcBef>
                <a:spcPts val="0"/>
              </a:spcBef>
              <a:spcAft>
                <a:spcPts val="0"/>
              </a:spcAft>
              <a:buSzPts val="2500"/>
              <a:buFont typeface="Bebas Neue"/>
              <a:buNone/>
              <a:defRPr sz="2500">
                <a:latin typeface="Bebas Neue"/>
                <a:ea typeface="Bebas Neue"/>
                <a:cs typeface="Bebas Neue"/>
                <a:sym typeface="Bebas Neue"/>
              </a:defRPr>
            </a:lvl8pPr>
            <a:lvl9pPr lvl="8" rtl="0" algn="ctr">
              <a:lnSpc>
                <a:spcPct val="100000"/>
              </a:lnSpc>
              <a:spcBef>
                <a:spcPts val="0"/>
              </a:spcBef>
              <a:spcAft>
                <a:spcPts val="0"/>
              </a:spcAft>
              <a:buSzPts val="2500"/>
              <a:buFont typeface="Bebas Neue"/>
              <a:buNone/>
              <a:defRPr sz="2500">
                <a:latin typeface="Bebas Neue"/>
                <a:ea typeface="Bebas Neue"/>
                <a:cs typeface="Bebas Neue"/>
                <a:sym typeface="Bebas Neue"/>
              </a:defRPr>
            </a:lvl9pPr>
          </a:lstStyle>
          <a:p/>
        </p:txBody>
      </p:sp>
      <p:sp>
        <p:nvSpPr>
          <p:cNvPr id="33" name="Google Shape;33;p5"/>
          <p:cNvSpPr txBox="1"/>
          <p:nvPr>
            <p:ph idx="3" type="subTitle"/>
          </p:nvPr>
        </p:nvSpPr>
        <p:spPr>
          <a:xfrm>
            <a:off x="1290775"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4" name="Google Shape;34;p5"/>
          <p:cNvSpPr txBox="1"/>
          <p:nvPr>
            <p:ph idx="4" type="subTitle"/>
          </p:nvPr>
        </p:nvSpPr>
        <p:spPr>
          <a:xfrm>
            <a:off x="4945650" y="3246600"/>
            <a:ext cx="2907600" cy="1222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solidFill>
                  <a:schemeClr val="dk1"/>
                </a:solidFill>
                <a:latin typeface="Quicksand"/>
                <a:ea typeface="Quicksand"/>
                <a:cs typeface="Quicksand"/>
                <a:sym typeface="Quicksand"/>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
        <p:nvSpPr>
          <p:cNvPr id="35" name="Google Shape;35;p5"/>
          <p:cNvSpPr txBox="1"/>
          <p:nvPr>
            <p:ph type="title"/>
          </p:nvPr>
        </p:nvSpPr>
        <p:spPr>
          <a:xfrm>
            <a:off x="715100" y="535000"/>
            <a:ext cx="77139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p:cSld name="BLANK_1_1_1_1_1_1_2">
    <p:spTree>
      <p:nvGrpSpPr>
        <p:cNvPr id="314" name="Shape 314"/>
        <p:cNvGrpSpPr/>
        <p:nvPr/>
      </p:nvGrpSpPr>
      <p:grpSpPr>
        <a:xfrm>
          <a:off x="0" y="0"/>
          <a:ext cx="0" cy="0"/>
          <a:chOff x="0" y="0"/>
          <a:chExt cx="0" cy="0"/>
        </a:xfrm>
      </p:grpSpPr>
      <p:pic>
        <p:nvPicPr>
          <p:cNvPr id="315" name="Google Shape;315;p41"/>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16" name="Google Shape;316;p41"/>
          <p:cNvPicPr preferRelativeResize="0"/>
          <p:nvPr/>
        </p:nvPicPr>
        <p:blipFill>
          <a:blip r:embed="rId3">
            <a:alphaModFix amt="30000"/>
          </a:blip>
          <a:stretch>
            <a:fillRect/>
          </a:stretch>
        </p:blipFill>
        <p:spPr>
          <a:xfrm flipH="1">
            <a:off x="-2015" y="-955475"/>
            <a:ext cx="9144003" cy="6098975"/>
          </a:xfrm>
          <a:prstGeom prst="rect">
            <a:avLst/>
          </a:prstGeom>
          <a:noFill/>
          <a:ln>
            <a:noFill/>
          </a:ln>
        </p:spPr>
      </p:pic>
      <p:sp>
        <p:nvSpPr>
          <p:cNvPr id="317" name="Google Shape;317;p41"/>
          <p:cNvSpPr txBox="1"/>
          <p:nvPr>
            <p:ph type="ctrTitle"/>
          </p:nvPr>
        </p:nvSpPr>
        <p:spPr>
          <a:xfrm>
            <a:off x="2429950" y="418979"/>
            <a:ext cx="4284000" cy="9978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5200"/>
              <a:buNone/>
              <a:defRPr sz="55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318" name="Google Shape;318;p41"/>
          <p:cNvSpPr txBox="1"/>
          <p:nvPr>
            <p:ph idx="1" type="subTitle"/>
          </p:nvPr>
        </p:nvSpPr>
        <p:spPr>
          <a:xfrm>
            <a:off x="2425075" y="1659495"/>
            <a:ext cx="4293900" cy="1229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a:lvl1pPr>
            <a:lvl2pPr lvl="1" rtl="0" algn="ctr">
              <a:lnSpc>
                <a:spcPct val="100000"/>
              </a:lnSpc>
              <a:spcBef>
                <a:spcPts val="0"/>
              </a:spcBef>
              <a:spcAft>
                <a:spcPts val="0"/>
              </a:spcAft>
              <a:buSzPts val="1800"/>
              <a:buNone/>
              <a:defRPr sz="1800"/>
            </a:lvl2pPr>
            <a:lvl3pPr lvl="2" rtl="0" algn="ctr">
              <a:lnSpc>
                <a:spcPct val="100000"/>
              </a:lnSpc>
              <a:spcBef>
                <a:spcPts val="0"/>
              </a:spcBef>
              <a:spcAft>
                <a:spcPts val="0"/>
              </a:spcAft>
              <a:buSzPts val="1800"/>
              <a:buNone/>
              <a:defRPr sz="1800"/>
            </a:lvl3pPr>
            <a:lvl4pPr lvl="3" rtl="0" algn="ctr">
              <a:lnSpc>
                <a:spcPct val="100000"/>
              </a:lnSpc>
              <a:spcBef>
                <a:spcPts val="0"/>
              </a:spcBef>
              <a:spcAft>
                <a:spcPts val="0"/>
              </a:spcAft>
              <a:buSzPts val="1800"/>
              <a:buNone/>
              <a:defRPr sz="1800"/>
            </a:lvl4pPr>
            <a:lvl5pPr lvl="4" rtl="0" algn="ctr">
              <a:lnSpc>
                <a:spcPct val="100000"/>
              </a:lnSpc>
              <a:spcBef>
                <a:spcPts val="0"/>
              </a:spcBef>
              <a:spcAft>
                <a:spcPts val="0"/>
              </a:spcAft>
              <a:buSzPts val="1800"/>
              <a:buNone/>
              <a:defRPr sz="1800"/>
            </a:lvl5pPr>
            <a:lvl6pPr lvl="5" rtl="0" algn="ctr">
              <a:lnSpc>
                <a:spcPct val="100000"/>
              </a:lnSpc>
              <a:spcBef>
                <a:spcPts val="0"/>
              </a:spcBef>
              <a:spcAft>
                <a:spcPts val="0"/>
              </a:spcAft>
              <a:buSzPts val="1800"/>
              <a:buNone/>
              <a:defRPr sz="1800"/>
            </a:lvl6pPr>
            <a:lvl7pPr lvl="6" rtl="0" algn="ctr">
              <a:lnSpc>
                <a:spcPct val="100000"/>
              </a:lnSpc>
              <a:spcBef>
                <a:spcPts val="0"/>
              </a:spcBef>
              <a:spcAft>
                <a:spcPts val="0"/>
              </a:spcAft>
              <a:buSzPts val="1800"/>
              <a:buNone/>
              <a:defRPr sz="1800"/>
            </a:lvl7pPr>
            <a:lvl8pPr lvl="7" rtl="0" algn="ctr">
              <a:lnSpc>
                <a:spcPct val="100000"/>
              </a:lnSpc>
              <a:spcBef>
                <a:spcPts val="0"/>
              </a:spcBef>
              <a:spcAft>
                <a:spcPts val="0"/>
              </a:spcAft>
              <a:buSzPts val="1800"/>
              <a:buNone/>
              <a:defRPr sz="1800"/>
            </a:lvl8pPr>
            <a:lvl9pPr lvl="8" rtl="0" algn="ctr">
              <a:lnSpc>
                <a:spcPct val="100000"/>
              </a:lnSpc>
              <a:spcBef>
                <a:spcPts val="0"/>
              </a:spcBef>
              <a:spcAft>
                <a:spcPts val="0"/>
              </a:spcAft>
              <a:buSzPts val="1800"/>
              <a:buNone/>
              <a:defRPr sz="1800"/>
            </a:lvl9pPr>
          </a:lstStyle>
          <a:p/>
        </p:txBody>
      </p:sp>
      <p:sp>
        <p:nvSpPr>
          <p:cNvPr id="319" name="Google Shape;319;p41"/>
          <p:cNvSpPr txBox="1"/>
          <p:nvPr/>
        </p:nvSpPr>
        <p:spPr>
          <a:xfrm>
            <a:off x="2825850" y="3686879"/>
            <a:ext cx="3492300" cy="615600"/>
          </a:xfrm>
          <a:prstGeom prst="rect">
            <a:avLst/>
          </a:prstGeom>
          <a:noFill/>
          <a:ln>
            <a:noFill/>
          </a:ln>
        </p:spPr>
        <p:txBody>
          <a:bodyPr anchorCtr="0" anchor="b" bIns="91425" lIns="91425" spcFirstLastPara="1" rIns="91425" wrap="square" tIns="91425">
            <a:noAutofit/>
          </a:bodyPr>
          <a:lstStyle/>
          <a:p>
            <a:pPr indent="0" lvl="0" marL="0" rtl="0" algn="ctr">
              <a:lnSpc>
                <a:spcPct val="100000"/>
              </a:lnSpc>
              <a:spcBef>
                <a:spcPts val="300"/>
              </a:spcBef>
              <a:spcAft>
                <a:spcPts val="0"/>
              </a:spcAft>
              <a:buNone/>
            </a:pPr>
            <a:r>
              <a:rPr lang="en" sz="1200">
                <a:solidFill>
                  <a:schemeClr val="dk1"/>
                </a:solidFill>
                <a:latin typeface="Quicksand"/>
                <a:ea typeface="Quicksand"/>
                <a:cs typeface="Quicksand"/>
                <a:sym typeface="Quicksand"/>
              </a:rPr>
              <a:t>CREDITS: This presentation template was created by </a:t>
            </a:r>
            <a:r>
              <a:rPr lang="en" sz="1200">
                <a:solidFill>
                  <a:schemeClr val="dk1"/>
                </a:solidFill>
                <a:uFill>
                  <a:noFill/>
                </a:uFill>
                <a:latin typeface="Quicksand"/>
                <a:ea typeface="Quicksand"/>
                <a:cs typeface="Quicksand"/>
                <a:sym typeface="Quicksand"/>
                <a:hlinkClick r:id="rId4">
                  <a:extLst>
                    <a:ext uri="{A12FA001-AC4F-418D-AE19-62706E023703}">
                      <ahyp:hlinkClr val="tx"/>
                    </a:ext>
                  </a:extLst>
                </a:hlinkClick>
              </a:rPr>
              <a:t>Slidesgo</a:t>
            </a:r>
            <a:r>
              <a:rPr lang="en" sz="1200">
                <a:solidFill>
                  <a:schemeClr val="dk1"/>
                </a:solidFill>
                <a:latin typeface="Quicksand"/>
                <a:ea typeface="Quicksand"/>
                <a:cs typeface="Quicksand"/>
                <a:sym typeface="Quicksand"/>
              </a:rPr>
              <a:t>, including icons by </a:t>
            </a:r>
            <a:r>
              <a:rPr lang="en" sz="1200">
                <a:solidFill>
                  <a:schemeClr val="dk1"/>
                </a:solidFill>
                <a:uFill>
                  <a:noFill/>
                </a:uFill>
                <a:latin typeface="Quicksand"/>
                <a:ea typeface="Quicksand"/>
                <a:cs typeface="Quicksand"/>
                <a:sym typeface="Quicksand"/>
                <a:hlinkClick r:id="rId5">
                  <a:extLst>
                    <a:ext uri="{A12FA001-AC4F-418D-AE19-62706E023703}">
                      <ahyp:hlinkClr val="tx"/>
                    </a:ext>
                  </a:extLst>
                </a:hlinkClick>
              </a:rPr>
              <a:t>Flaticon</a:t>
            </a:r>
            <a:r>
              <a:rPr lang="en" sz="1200">
                <a:solidFill>
                  <a:schemeClr val="dk1"/>
                </a:solidFill>
                <a:latin typeface="Quicksand"/>
                <a:ea typeface="Quicksand"/>
                <a:cs typeface="Quicksand"/>
                <a:sym typeface="Quicksand"/>
              </a:rPr>
              <a:t> </a:t>
            </a:r>
            <a:r>
              <a:rPr lang="en" sz="1200">
                <a:solidFill>
                  <a:schemeClr val="dk1"/>
                </a:solidFill>
                <a:highlight>
                  <a:srgbClr val="DFDEFC"/>
                </a:highlight>
                <a:latin typeface="Quicksand"/>
                <a:ea typeface="Quicksand"/>
                <a:cs typeface="Quicksand"/>
                <a:sym typeface="Quicksand"/>
              </a:rPr>
              <a:t>and</a:t>
            </a:r>
            <a:r>
              <a:rPr lang="en" sz="1200">
                <a:solidFill>
                  <a:schemeClr val="dk1"/>
                </a:solidFill>
                <a:latin typeface="Quicksand"/>
                <a:ea typeface="Quicksand"/>
                <a:cs typeface="Quicksand"/>
                <a:sym typeface="Quicksand"/>
              </a:rPr>
              <a:t> infographics &amp; images by </a:t>
            </a:r>
            <a:r>
              <a:rPr lang="en" sz="1200">
                <a:solidFill>
                  <a:schemeClr val="dk1"/>
                </a:solidFill>
                <a:uFill>
                  <a:noFill/>
                </a:uFill>
                <a:latin typeface="Quicksand"/>
                <a:ea typeface="Quicksand"/>
                <a:cs typeface="Quicksand"/>
                <a:sym typeface="Quicksand"/>
                <a:hlinkClick r:id="rId6">
                  <a:extLst>
                    <a:ext uri="{A12FA001-AC4F-418D-AE19-62706E023703}">
                      <ahyp:hlinkClr val="tx"/>
                    </a:ext>
                  </a:extLst>
                </a:hlinkClick>
              </a:rPr>
              <a:t>Freepik</a:t>
            </a:r>
            <a:endParaRPr sz="1200">
              <a:solidFill>
                <a:schemeClr val="dk1"/>
              </a:solidFill>
              <a:highlight>
                <a:srgbClr val="DFDEFC"/>
              </a:highlight>
              <a:latin typeface="Quicksand"/>
              <a:ea typeface="Quicksand"/>
              <a:cs typeface="Quicksand"/>
              <a:sym typeface="Quicksan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p:cSld name="BLANK_1_1_1_1_1_1_1">
    <p:spTree>
      <p:nvGrpSpPr>
        <p:cNvPr id="320" name="Shape 320"/>
        <p:cNvGrpSpPr/>
        <p:nvPr/>
      </p:nvGrpSpPr>
      <p:grpSpPr>
        <a:xfrm>
          <a:off x="0" y="0"/>
          <a:ext cx="0" cy="0"/>
          <a:chOff x="0" y="0"/>
          <a:chExt cx="0" cy="0"/>
        </a:xfrm>
      </p:grpSpPr>
      <p:pic>
        <p:nvPicPr>
          <p:cNvPr id="321" name="Google Shape;321;p42"/>
          <p:cNvPicPr preferRelativeResize="0"/>
          <p:nvPr/>
        </p:nvPicPr>
        <p:blipFill>
          <a:blip r:embed="rId2">
            <a:alphaModFix amt="57000"/>
          </a:blip>
          <a:stretch>
            <a:fillRect/>
          </a:stretch>
        </p:blipFill>
        <p:spPr>
          <a:xfrm>
            <a:off x="0" y="0"/>
            <a:ext cx="9144000" cy="5143500"/>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1">
  <p:cSld name="CUSTOM_6">
    <p:spTree>
      <p:nvGrpSpPr>
        <p:cNvPr id="322" name="Shape 322"/>
        <p:cNvGrpSpPr/>
        <p:nvPr/>
      </p:nvGrpSpPr>
      <p:grpSpPr>
        <a:xfrm>
          <a:off x="0" y="0"/>
          <a:ext cx="0" cy="0"/>
          <a:chOff x="0" y="0"/>
          <a:chExt cx="0" cy="0"/>
        </a:xfrm>
      </p:grpSpPr>
      <p:pic>
        <p:nvPicPr>
          <p:cNvPr id="323" name="Google Shape;323;p43"/>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24" name="Google Shape;324;p43"/>
          <p:cNvGrpSpPr/>
          <p:nvPr/>
        </p:nvGrpSpPr>
        <p:grpSpPr>
          <a:xfrm flipH="1" rot="10800000">
            <a:off x="-1846500" y="-1386399"/>
            <a:ext cx="11304528" cy="8107960"/>
            <a:chOff x="-1846500" y="-1386399"/>
            <a:chExt cx="11304528" cy="8107960"/>
          </a:xfrm>
        </p:grpSpPr>
        <p:pic>
          <p:nvPicPr>
            <p:cNvPr id="325" name="Google Shape;325;p43"/>
            <p:cNvPicPr preferRelativeResize="0"/>
            <p:nvPr/>
          </p:nvPicPr>
          <p:blipFill>
            <a:blip r:embed="rId3">
              <a:alphaModFix amt="35000"/>
            </a:blip>
            <a:stretch>
              <a:fillRect/>
            </a:stretch>
          </p:blipFill>
          <p:spPr>
            <a:xfrm>
              <a:off x="6686275" y="-1386399"/>
              <a:ext cx="2771753" cy="2736575"/>
            </a:xfrm>
            <a:prstGeom prst="rect">
              <a:avLst/>
            </a:prstGeom>
            <a:noFill/>
            <a:ln>
              <a:noFill/>
            </a:ln>
          </p:spPr>
        </p:pic>
        <p:pic>
          <p:nvPicPr>
            <p:cNvPr id="326" name="Google Shape;326;p43"/>
            <p:cNvPicPr preferRelativeResize="0"/>
            <p:nvPr/>
          </p:nvPicPr>
          <p:blipFill>
            <a:blip r:embed="rId4">
              <a:alphaModFix amt="38000"/>
            </a:blip>
            <a:stretch>
              <a:fillRect/>
            </a:stretch>
          </p:blipFill>
          <p:spPr>
            <a:xfrm rot="5203858">
              <a:off x="-1631029" y="3518279"/>
              <a:ext cx="2980001" cy="3246294"/>
            </a:xfrm>
            <a:prstGeom prst="rect">
              <a:avLst/>
            </a:prstGeom>
            <a:noFill/>
            <a:ln>
              <a:noFill/>
            </a:ln>
          </p:spPr>
        </p:pic>
      </p:grpSp>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2">
  <p:cSld name="CUSTOM_6_1">
    <p:spTree>
      <p:nvGrpSpPr>
        <p:cNvPr id="327" name="Shape 327"/>
        <p:cNvGrpSpPr/>
        <p:nvPr/>
      </p:nvGrpSpPr>
      <p:grpSpPr>
        <a:xfrm>
          <a:off x="0" y="0"/>
          <a:ext cx="0" cy="0"/>
          <a:chOff x="0" y="0"/>
          <a:chExt cx="0" cy="0"/>
        </a:xfrm>
      </p:grpSpPr>
      <p:pic>
        <p:nvPicPr>
          <p:cNvPr id="328" name="Google Shape;328;p44"/>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329" name="Google Shape;329;p44"/>
          <p:cNvPicPr preferRelativeResize="0"/>
          <p:nvPr/>
        </p:nvPicPr>
        <p:blipFill>
          <a:blip r:embed="rId3">
            <a:alphaModFix amt="16000"/>
          </a:blip>
          <a:stretch>
            <a:fillRect/>
          </a:stretch>
        </p:blipFill>
        <p:spPr>
          <a:xfrm flipH="1" rot="10800000">
            <a:off x="0" y="2027045"/>
            <a:ext cx="9144003" cy="3116462"/>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ackground 3">
  <p:cSld name="CUSTOM_7">
    <p:spTree>
      <p:nvGrpSpPr>
        <p:cNvPr id="330" name="Shape 330"/>
        <p:cNvGrpSpPr/>
        <p:nvPr/>
      </p:nvGrpSpPr>
      <p:grpSpPr>
        <a:xfrm>
          <a:off x="0" y="0"/>
          <a:ext cx="0" cy="0"/>
          <a:chOff x="0" y="0"/>
          <a:chExt cx="0" cy="0"/>
        </a:xfrm>
      </p:grpSpPr>
      <p:pic>
        <p:nvPicPr>
          <p:cNvPr id="331" name="Google Shape;331;p45"/>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332" name="Google Shape;332;p45"/>
          <p:cNvGrpSpPr/>
          <p:nvPr/>
        </p:nvGrpSpPr>
        <p:grpSpPr>
          <a:xfrm>
            <a:off x="-1078051" y="-828301"/>
            <a:ext cx="10800649" cy="6495486"/>
            <a:chOff x="-1078051" y="-828301"/>
            <a:chExt cx="10800649" cy="6495486"/>
          </a:xfrm>
        </p:grpSpPr>
        <p:pic>
          <p:nvPicPr>
            <p:cNvPr id="333" name="Google Shape;333;p45"/>
            <p:cNvPicPr preferRelativeResize="0"/>
            <p:nvPr/>
          </p:nvPicPr>
          <p:blipFill>
            <a:blip r:embed="rId3">
              <a:alphaModFix amt="35000"/>
            </a:blip>
            <a:stretch>
              <a:fillRect/>
            </a:stretch>
          </p:blipFill>
          <p:spPr>
            <a:xfrm rot="4499998">
              <a:off x="517536" y="-1566832"/>
              <a:ext cx="2446178" cy="5180760"/>
            </a:xfrm>
            <a:prstGeom prst="rect">
              <a:avLst/>
            </a:prstGeom>
            <a:noFill/>
            <a:ln>
              <a:noFill/>
            </a:ln>
          </p:spPr>
        </p:pic>
        <p:pic>
          <p:nvPicPr>
            <p:cNvPr id="334" name="Google Shape;334;p45"/>
            <p:cNvPicPr preferRelativeResize="0"/>
            <p:nvPr/>
          </p:nvPicPr>
          <p:blipFill>
            <a:blip r:embed="rId4">
              <a:alphaModFix amt="38000"/>
            </a:blip>
            <a:stretch>
              <a:fillRect/>
            </a:stretch>
          </p:blipFill>
          <p:spPr>
            <a:xfrm rot="4932521">
              <a:off x="7662897" y="3595450"/>
              <a:ext cx="1859885" cy="2026087"/>
            </a:xfrm>
            <a:prstGeom prst="rect">
              <a:avLst/>
            </a:prstGeom>
            <a:noFill/>
            <a:ln>
              <a:noFill/>
            </a:ln>
          </p:spPr>
        </p:pic>
      </p:gr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6" name="Shape 36"/>
        <p:cNvGrpSpPr/>
        <p:nvPr/>
      </p:nvGrpSpPr>
      <p:grpSpPr>
        <a:xfrm>
          <a:off x="0" y="0"/>
          <a:ext cx="0" cy="0"/>
          <a:chOff x="0" y="0"/>
          <a:chExt cx="0" cy="0"/>
        </a:xfrm>
      </p:grpSpPr>
      <p:pic>
        <p:nvPicPr>
          <p:cNvPr id="37" name="Google Shape;37;p6"/>
          <p:cNvPicPr preferRelativeResize="0"/>
          <p:nvPr/>
        </p:nvPicPr>
        <p:blipFill>
          <a:blip r:embed="rId2">
            <a:alphaModFix amt="57000"/>
          </a:blip>
          <a:stretch>
            <a:fillRect/>
          </a:stretch>
        </p:blipFill>
        <p:spPr>
          <a:xfrm>
            <a:off x="0" y="0"/>
            <a:ext cx="9144000" cy="5143500"/>
          </a:xfrm>
          <a:prstGeom prst="rect">
            <a:avLst/>
          </a:prstGeom>
          <a:noFill/>
          <a:ln>
            <a:noFill/>
          </a:ln>
        </p:spPr>
      </p:pic>
      <p:sp>
        <p:nvSpPr>
          <p:cNvPr id="38" name="Google Shape;38;p6"/>
          <p:cNvSpPr txBox="1"/>
          <p:nvPr>
            <p:ph type="title"/>
          </p:nvPr>
        </p:nvSpPr>
        <p:spPr>
          <a:xfrm>
            <a:off x="715100" y="535000"/>
            <a:ext cx="7711200" cy="5727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2500"/>
              <a:buNone/>
              <a:defRPr sz="25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grpSp>
        <p:nvGrpSpPr>
          <p:cNvPr id="39" name="Google Shape;39;p6"/>
          <p:cNvGrpSpPr/>
          <p:nvPr/>
        </p:nvGrpSpPr>
        <p:grpSpPr>
          <a:xfrm>
            <a:off x="50600" y="-1177774"/>
            <a:ext cx="9637306" cy="2466454"/>
            <a:chOff x="50600" y="-1177774"/>
            <a:chExt cx="9637306" cy="2466454"/>
          </a:xfrm>
        </p:grpSpPr>
        <p:pic>
          <p:nvPicPr>
            <p:cNvPr id="40" name="Google Shape;40;p6"/>
            <p:cNvPicPr preferRelativeResize="0"/>
            <p:nvPr/>
          </p:nvPicPr>
          <p:blipFill>
            <a:blip r:embed="rId3">
              <a:alphaModFix amt="29000"/>
            </a:blip>
            <a:stretch>
              <a:fillRect/>
            </a:stretch>
          </p:blipFill>
          <p:spPr>
            <a:xfrm>
              <a:off x="50600" y="-1177774"/>
              <a:ext cx="2253752" cy="2225150"/>
            </a:xfrm>
            <a:prstGeom prst="rect">
              <a:avLst/>
            </a:prstGeom>
            <a:noFill/>
            <a:ln>
              <a:noFill/>
            </a:ln>
          </p:spPr>
        </p:pic>
        <p:pic>
          <p:nvPicPr>
            <p:cNvPr id="41" name="Google Shape;41;p6"/>
            <p:cNvPicPr preferRelativeResize="0"/>
            <p:nvPr/>
          </p:nvPicPr>
          <p:blipFill>
            <a:blip r:embed="rId4">
              <a:alphaModFix amt="26000"/>
            </a:blip>
            <a:stretch>
              <a:fillRect/>
            </a:stretch>
          </p:blipFill>
          <p:spPr>
            <a:xfrm rot="4408896">
              <a:off x="7465724" y="-1122075"/>
              <a:ext cx="1486300" cy="2644623"/>
            </a:xfrm>
            <a:prstGeom prst="rect">
              <a:avLst/>
            </a:prstGeom>
            <a:noFill/>
            <a:ln>
              <a:noFill/>
            </a:ln>
          </p:spPr>
        </p:pic>
      </p:gr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42" name="Shape 42"/>
        <p:cNvGrpSpPr/>
        <p:nvPr/>
      </p:nvGrpSpPr>
      <p:grpSpPr>
        <a:xfrm>
          <a:off x="0" y="0"/>
          <a:ext cx="0" cy="0"/>
          <a:chOff x="0" y="0"/>
          <a:chExt cx="0" cy="0"/>
        </a:xfrm>
      </p:grpSpPr>
      <p:pic>
        <p:nvPicPr>
          <p:cNvPr id="43" name="Google Shape;43;p7"/>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44" name="Google Shape;44;p7"/>
          <p:cNvPicPr preferRelativeResize="0"/>
          <p:nvPr/>
        </p:nvPicPr>
        <p:blipFill>
          <a:blip r:embed="rId3">
            <a:alphaModFix amt="40000"/>
          </a:blip>
          <a:stretch>
            <a:fillRect/>
          </a:stretch>
        </p:blipFill>
        <p:spPr>
          <a:xfrm flipH="1" rot="10800000">
            <a:off x="0" y="2745889"/>
            <a:ext cx="9144003" cy="2397622"/>
          </a:xfrm>
          <a:prstGeom prst="rect">
            <a:avLst/>
          </a:prstGeom>
          <a:noFill/>
          <a:ln>
            <a:noFill/>
          </a:ln>
        </p:spPr>
      </p:pic>
      <p:sp>
        <p:nvSpPr>
          <p:cNvPr id="45" name="Google Shape;45;p7"/>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lvl1pPr lvl="0" rtl="0">
              <a:spcBef>
                <a:spcPts val="0"/>
              </a:spcBef>
              <a:spcAft>
                <a:spcPts val="0"/>
              </a:spcAft>
              <a:buSzPts val="2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p:txBody>
      </p:sp>
      <p:sp>
        <p:nvSpPr>
          <p:cNvPr id="46" name="Google Shape;46;p7"/>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lvl1pPr indent="-304800" lvl="0" marL="457200" rtl="0">
              <a:lnSpc>
                <a:spcPct val="100000"/>
              </a:lnSpc>
              <a:spcBef>
                <a:spcPts val="0"/>
              </a:spcBef>
              <a:spcAft>
                <a:spcPts val="0"/>
              </a:spcAft>
              <a:buClr>
                <a:srgbClr val="191919"/>
              </a:buClr>
              <a:buSzPts val="1200"/>
              <a:buFont typeface="Anaheim"/>
              <a:buChar char="●"/>
              <a:defRPr sz="1400">
                <a:solidFill>
                  <a:srgbClr val="434343"/>
                </a:solidFill>
              </a:defRPr>
            </a:lvl1pPr>
            <a:lvl2pPr indent="-317500" lvl="1" marL="914400" rtl="0">
              <a:lnSpc>
                <a:spcPct val="115000"/>
              </a:lnSpc>
              <a:spcBef>
                <a:spcPts val="0"/>
              </a:spcBef>
              <a:spcAft>
                <a:spcPts val="0"/>
              </a:spcAft>
              <a:buClr>
                <a:srgbClr val="191919"/>
              </a:buClr>
              <a:buSzPts val="1400"/>
              <a:buFont typeface="Anaheim"/>
              <a:buChar char="○"/>
              <a:defRPr>
                <a:solidFill>
                  <a:srgbClr val="434343"/>
                </a:solidFill>
              </a:defRPr>
            </a:lvl2pPr>
            <a:lvl3pPr indent="-317500" lvl="2" marL="1371600" rtl="0">
              <a:lnSpc>
                <a:spcPct val="115000"/>
              </a:lnSpc>
              <a:spcBef>
                <a:spcPts val="0"/>
              </a:spcBef>
              <a:spcAft>
                <a:spcPts val="0"/>
              </a:spcAft>
              <a:buClr>
                <a:srgbClr val="191919"/>
              </a:buClr>
              <a:buSzPts val="1400"/>
              <a:buFont typeface="Anaheim"/>
              <a:buChar char="■"/>
              <a:defRPr>
                <a:solidFill>
                  <a:srgbClr val="434343"/>
                </a:solidFill>
              </a:defRPr>
            </a:lvl3pPr>
            <a:lvl4pPr indent="-317500" lvl="3" marL="1828800" rtl="0">
              <a:lnSpc>
                <a:spcPct val="115000"/>
              </a:lnSpc>
              <a:spcBef>
                <a:spcPts val="0"/>
              </a:spcBef>
              <a:spcAft>
                <a:spcPts val="0"/>
              </a:spcAft>
              <a:buClr>
                <a:srgbClr val="191919"/>
              </a:buClr>
              <a:buSzPts val="1400"/>
              <a:buFont typeface="Anaheim"/>
              <a:buChar char="●"/>
              <a:defRPr>
                <a:solidFill>
                  <a:srgbClr val="434343"/>
                </a:solidFill>
              </a:defRPr>
            </a:lvl4pPr>
            <a:lvl5pPr indent="-317500" lvl="4" marL="2286000" rtl="0">
              <a:lnSpc>
                <a:spcPct val="115000"/>
              </a:lnSpc>
              <a:spcBef>
                <a:spcPts val="0"/>
              </a:spcBef>
              <a:spcAft>
                <a:spcPts val="0"/>
              </a:spcAft>
              <a:buClr>
                <a:srgbClr val="191919"/>
              </a:buClr>
              <a:buSzPts val="1400"/>
              <a:buFont typeface="Anaheim"/>
              <a:buChar char="○"/>
              <a:defRPr>
                <a:solidFill>
                  <a:srgbClr val="434343"/>
                </a:solidFill>
              </a:defRPr>
            </a:lvl5pPr>
            <a:lvl6pPr indent="-317500" lvl="5" marL="2743200" rtl="0">
              <a:lnSpc>
                <a:spcPct val="115000"/>
              </a:lnSpc>
              <a:spcBef>
                <a:spcPts val="0"/>
              </a:spcBef>
              <a:spcAft>
                <a:spcPts val="0"/>
              </a:spcAft>
              <a:buClr>
                <a:srgbClr val="191919"/>
              </a:buClr>
              <a:buSzPts val="1400"/>
              <a:buFont typeface="Anaheim"/>
              <a:buChar char="■"/>
              <a:defRPr>
                <a:solidFill>
                  <a:srgbClr val="434343"/>
                </a:solidFill>
              </a:defRPr>
            </a:lvl6pPr>
            <a:lvl7pPr indent="-317500" lvl="6" marL="3200400" rtl="0">
              <a:lnSpc>
                <a:spcPct val="115000"/>
              </a:lnSpc>
              <a:spcBef>
                <a:spcPts val="0"/>
              </a:spcBef>
              <a:spcAft>
                <a:spcPts val="0"/>
              </a:spcAft>
              <a:buClr>
                <a:srgbClr val="191919"/>
              </a:buClr>
              <a:buSzPts val="1400"/>
              <a:buFont typeface="Anaheim"/>
              <a:buChar char="●"/>
              <a:defRPr>
                <a:solidFill>
                  <a:srgbClr val="434343"/>
                </a:solidFill>
              </a:defRPr>
            </a:lvl7pPr>
            <a:lvl8pPr indent="-317500" lvl="7" marL="3657600" rtl="0">
              <a:lnSpc>
                <a:spcPct val="115000"/>
              </a:lnSpc>
              <a:spcBef>
                <a:spcPts val="0"/>
              </a:spcBef>
              <a:spcAft>
                <a:spcPts val="0"/>
              </a:spcAft>
              <a:buClr>
                <a:srgbClr val="191919"/>
              </a:buClr>
              <a:buSzPts val="1400"/>
              <a:buFont typeface="Anaheim"/>
              <a:buChar char="○"/>
              <a:defRPr>
                <a:solidFill>
                  <a:srgbClr val="434343"/>
                </a:solidFill>
              </a:defRPr>
            </a:lvl8pPr>
            <a:lvl9pPr indent="-317500" lvl="8" marL="4114800" rtl="0">
              <a:lnSpc>
                <a:spcPct val="115000"/>
              </a:lnSpc>
              <a:spcBef>
                <a:spcPts val="0"/>
              </a:spcBef>
              <a:spcAft>
                <a:spcPts val="0"/>
              </a:spcAft>
              <a:buClr>
                <a:srgbClr val="191919"/>
              </a:buClr>
              <a:buSzPts val="1400"/>
              <a:buFont typeface="Anaheim"/>
              <a:buChar char="■"/>
              <a:defRPr>
                <a:solidFill>
                  <a:srgbClr val="434343"/>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47" name="Shape 47"/>
        <p:cNvGrpSpPr/>
        <p:nvPr/>
      </p:nvGrpSpPr>
      <p:grpSpPr>
        <a:xfrm>
          <a:off x="0" y="0"/>
          <a:ext cx="0" cy="0"/>
          <a:chOff x="0" y="0"/>
          <a:chExt cx="0" cy="0"/>
        </a:xfrm>
      </p:grpSpPr>
      <p:pic>
        <p:nvPicPr>
          <p:cNvPr id="48" name="Google Shape;48;p8"/>
          <p:cNvPicPr preferRelativeResize="0"/>
          <p:nvPr/>
        </p:nvPicPr>
        <p:blipFill>
          <a:blip r:embed="rId2">
            <a:alphaModFix amt="57000"/>
          </a:blip>
          <a:stretch>
            <a:fillRect/>
          </a:stretch>
        </p:blipFill>
        <p:spPr>
          <a:xfrm>
            <a:off x="0" y="0"/>
            <a:ext cx="9144000" cy="5143500"/>
          </a:xfrm>
          <a:prstGeom prst="rect">
            <a:avLst/>
          </a:prstGeom>
          <a:noFill/>
          <a:ln>
            <a:noFill/>
          </a:ln>
        </p:spPr>
      </p:pic>
      <p:grpSp>
        <p:nvGrpSpPr>
          <p:cNvPr id="49" name="Google Shape;49;p8"/>
          <p:cNvGrpSpPr/>
          <p:nvPr/>
        </p:nvGrpSpPr>
        <p:grpSpPr>
          <a:xfrm>
            <a:off x="-1326274" y="222183"/>
            <a:ext cx="11453645" cy="6483616"/>
            <a:chOff x="-1326274" y="222183"/>
            <a:chExt cx="11453645" cy="6483616"/>
          </a:xfrm>
        </p:grpSpPr>
        <p:pic>
          <p:nvPicPr>
            <p:cNvPr id="50" name="Google Shape;50;p8"/>
            <p:cNvPicPr preferRelativeResize="0"/>
            <p:nvPr/>
          </p:nvPicPr>
          <p:blipFill>
            <a:blip r:embed="rId3">
              <a:alphaModFix amt="50000"/>
            </a:blip>
            <a:stretch>
              <a:fillRect/>
            </a:stretch>
          </p:blipFill>
          <p:spPr>
            <a:xfrm>
              <a:off x="7222371" y="2986325"/>
              <a:ext cx="2904999" cy="3164600"/>
            </a:xfrm>
            <a:prstGeom prst="rect">
              <a:avLst/>
            </a:prstGeom>
            <a:noFill/>
            <a:ln>
              <a:noFill/>
            </a:ln>
          </p:spPr>
        </p:pic>
        <p:pic>
          <p:nvPicPr>
            <p:cNvPr id="51" name="Google Shape;51;p8"/>
            <p:cNvPicPr preferRelativeResize="0"/>
            <p:nvPr/>
          </p:nvPicPr>
          <p:blipFill>
            <a:blip r:embed="rId4">
              <a:alphaModFix amt="48000"/>
            </a:blip>
            <a:stretch>
              <a:fillRect/>
            </a:stretch>
          </p:blipFill>
          <p:spPr>
            <a:xfrm>
              <a:off x="410300" y="382600"/>
              <a:ext cx="1278024" cy="1299625"/>
            </a:xfrm>
            <a:prstGeom prst="rect">
              <a:avLst/>
            </a:prstGeom>
            <a:noFill/>
            <a:ln>
              <a:noFill/>
            </a:ln>
          </p:spPr>
        </p:pic>
        <p:pic>
          <p:nvPicPr>
            <p:cNvPr id="52" name="Google Shape;52;p8"/>
            <p:cNvPicPr preferRelativeResize="0"/>
            <p:nvPr/>
          </p:nvPicPr>
          <p:blipFill>
            <a:blip r:embed="rId5">
              <a:alphaModFix/>
            </a:blip>
            <a:stretch>
              <a:fillRect/>
            </a:stretch>
          </p:blipFill>
          <p:spPr>
            <a:xfrm rot="-626902">
              <a:off x="-1012802" y="2777516"/>
              <a:ext cx="2756456" cy="3709093"/>
            </a:xfrm>
            <a:prstGeom prst="rect">
              <a:avLst/>
            </a:prstGeom>
            <a:noFill/>
            <a:ln>
              <a:noFill/>
            </a:ln>
          </p:spPr>
        </p:pic>
        <p:pic>
          <p:nvPicPr>
            <p:cNvPr id="53" name="Google Shape;53;p8"/>
            <p:cNvPicPr preferRelativeResize="0"/>
            <p:nvPr/>
          </p:nvPicPr>
          <p:blipFill>
            <a:blip r:embed="rId4">
              <a:alphaModFix amt="60000"/>
            </a:blip>
            <a:stretch>
              <a:fillRect/>
            </a:stretch>
          </p:blipFill>
          <p:spPr>
            <a:xfrm flipH="1">
              <a:off x="252562" y="222183"/>
              <a:ext cx="315473" cy="320824"/>
            </a:xfrm>
            <a:prstGeom prst="rect">
              <a:avLst/>
            </a:prstGeom>
            <a:noFill/>
            <a:ln>
              <a:noFill/>
            </a:ln>
          </p:spPr>
        </p:pic>
      </p:grpSp>
      <p:sp>
        <p:nvSpPr>
          <p:cNvPr id="54" name="Google Shape;54;p8"/>
          <p:cNvSpPr txBox="1"/>
          <p:nvPr>
            <p:ph type="title"/>
          </p:nvPr>
        </p:nvSpPr>
        <p:spPr>
          <a:xfrm>
            <a:off x="1388100" y="1307100"/>
            <a:ext cx="6367800" cy="2529300"/>
          </a:xfrm>
          <a:prstGeom prst="rect">
            <a:avLst/>
          </a:prstGeom>
        </p:spPr>
        <p:txBody>
          <a:bodyPr anchorCtr="0" anchor="ctr" bIns="91425" lIns="91425" spcFirstLastPara="1" rIns="91425" wrap="square" tIns="91425">
            <a:noAutofit/>
          </a:bodyPr>
          <a:lstStyle>
            <a:lvl1pPr lvl="0" algn="ctr">
              <a:spcBef>
                <a:spcPts val="0"/>
              </a:spcBef>
              <a:spcAft>
                <a:spcPts val="0"/>
              </a:spcAft>
              <a:buSzPts val="6000"/>
              <a:buNone/>
              <a:defRPr sz="8000"/>
            </a:lvl1pPr>
            <a:lvl2pPr lvl="1" algn="ctr">
              <a:spcBef>
                <a:spcPts val="0"/>
              </a:spcBef>
              <a:spcAft>
                <a:spcPts val="0"/>
              </a:spcAft>
              <a:buSzPts val="6000"/>
              <a:buNone/>
              <a:defRPr sz="6000"/>
            </a:lvl2pPr>
            <a:lvl3pPr lvl="2" algn="ctr">
              <a:spcBef>
                <a:spcPts val="0"/>
              </a:spcBef>
              <a:spcAft>
                <a:spcPts val="0"/>
              </a:spcAft>
              <a:buSzPts val="6000"/>
              <a:buNone/>
              <a:defRPr sz="6000"/>
            </a:lvl3pPr>
            <a:lvl4pPr lvl="3" algn="ctr">
              <a:spcBef>
                <a:spcPts val="0"/>
              </a:spcBef>
              <a:spcAft>
                <a:spcPts val="0"/>
              </a:spcAft>
              <a:buSzPts val="6000"/>
              <a:buNone/>
              <a:defRPr sz="6000"/>
            </a:lvl4pPr>
            <a:lvl5pPr lvl="4" algn="ctr">
              <a:spcBef>
                <a:spcPts val="0"/>
              </a:spcBef>
              <a:spcAft>
                <a:spcPts val="0"/>
              </a:spcAft>
              <a:buSzPts val="6000"/>
              <a:buNone/>
              <a:defRPr sz="6000"/>
            </a:lvl5pPr>
            <a:lvl6pPr lvl="5" algn="ctr">
              <a:spcBef>
                <a:spcPts val="0"/>
              </a:spcBef>
              <a:spcAft>
                <a:spcPts val="0"/>
              </a:spcAft>
              <a:buSzPts val="6000"/>
              <a:buNone/>
              <a:defRPr sz="6000"/>
            </a:lvl6pPr>
            <a:lvl7pPr lvl="6" algn="ctr">
              <a:spcBef>
                <a:spcPts val="0"/>
              </a:spcBef>
              <a:spcAft>
                <a:spcPts val="0"/>
              </a:spcAft>
              <a:buSzPts val="6000"/>
              <a:buNone/>
              <a:defRPr sz="6000"/>
            </a:lvl7pPr>
            <a:lvl8pPr lvl="7" algn="ctr">
              <a:spcBef>
                <a:spcPts val="0"/>
              </a:spcBef>
              <a:spcAft>
                <a:spcPts val="0"/>
              </a:spcAft>
              <a:buSzPts val="6000"/>
              <a:buNone/>
              <a:defRPr sz="6000"/>
            </a:lvl8pPr>
            <a:lvl9pPr lvl="8" algn="ctr">
              <a:spcBef>
                <a:spcPts val="0"/>
              </a:spcBef>
              <a:spcAft>
                <a:spcPts val="0"/>
              </a:spcAft>
              <a:buSzPts val="6000"/>
              <a:buNone/>
              <a:defRPr sz="6000"/>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5" name="Shape 55"/>
        <p:cNvGrpSpPr/>
        <p:nvPr/>
      </p:nvGrpSpPr>
      <p:grpSpPr>
        <a:xfrm>
          <a:off x="0" y="0"/>
          <a:ext cx="0" cy="0"/>
          <a:chOff x="0" y="0"/>
          <a:chExt cx="0" cy="0"/>
        </a:xfrm>
      </p:grpSpPr>
      <p:pic>
        <p:nvPicPr>
          <p:cNvPr id="56" name="Google Shape;56;p9"/>
          <p:cNvPicPr preferRelativeResize="0"/>
          <p:nvPr/>
        </p:nvPicPr>
        <p:blipFill>
          <a:blip r:embed="rId2">
            <a:alphaModFix amt="57000"/>
          </a:blip>
          <a:stretch>
            <a:fillRect/>
          </a:stretch>
        </p:blipFill>
        <p:spPr>
          <a:xfrm>
            <a:off x="0" y="0"/>
            <a:ext cx="9144000" cy="5143500"/>
          </a:xfrm>
          <a:prstGeom prst="rect">
            <a:avLst/>
          </a:prstGeom>
          <a:noFill/>
          <a:ln>
            <a:noFill/>
          </a:ln>
        </p:spPr>
      </p:pic>
      <p:pic>
        <p:nvPicPr>
          <p:cNvPr id="57" name="Google Shape;57;p9"/>
          <p:cNvPicPr preferRelativeResize="0"/>
          <p:nvPr/>
        </p:nvPicPr>
        <p:blipFill>
          <a:blip r:embed="rId3">
            <a:alphaModFix amt="30000"/>
          </a:blip>
          <a:stretch>
            <a:fillRect/>
          </a:stretch>
        </p:blipFill>
        <p:spPr>
          <a:xfrm>
            <a:off x="0" y="-947289"/>
            <a:ext cx="9144003" cy="6098978"/>
          </a:xfrm>
          <a:prstGeom prst="rect">
            <a:avLst/>
          </a:prstGeom>
          <a:noFill/>
          <a:ln>
            <a:noFill/>
          </a:ln>
        </p:spPr>
      </p:pic>
      <p:sp>
        <p:nvSpPr>
          <p:cNvPr id="58" name="Google Shape;58;p9"/>
          <p:cNvSpPr txBox="1"/>
          <p:nvPr>
            <p:ph type="title"/>
          </p:nvPr>
        </p:nvSpPr>
        <p:spPr>
          <a:xfrm flipH="1">
            <a:off x="5176550" y="1294100"/>
            <a:ext cx="3252300" cy="1218300"/>
          </a:xfrm>
          <a:prstGeom prst="rect">
            <a:avLst/>
          </a:prstGeom>
        </p:spPr>
        <p:txBody>
          <a:bodyPr anchorCtr="0" anchor="b" bIns="91425" lIns="91425" spcFirstLastPara="1" rIns="91425" wrap="square" tIns="91425">
            <a:noAutofit/>
          </a:bodyPr>
          <a:lstStyle>
            <a:lvl1pPr lvl="0" rtl="0" algn="ctr">
              <a:spcBef>
                <a:spcPts val="0"/>
              </a:spcBef>
              <a:spcAft>
                <a:spcPts val="0"/>
              </a:spcAft>
              <a:buSzPts val="3600"/>
              <a:buNone/>
              <a:defRPr sz="35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59" name="Google Shape;59;p9"/>
          <p:cNvSpPr txBox="1"/>
          <p:nvPr>
            <p:ph idx="1" type="subTitle"/>
          </p:nvPr>
        </p:nvSpPr>
        <p:spPr>
          <a:xfrm flipH="1">
            <a:off x="5176550" y="2664600"/>
            <a:ext cx="3252300" cy="118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SzPts val="1400"/>
              <a:buNone/>
              <a:defRPr sz="1600">
                <a:solidFill>
                  <a:schemeClr val="dk1"/>
                </a:solidFill>
              </a:defRPr>
            </a:lvl1pPr>
            <a:lvl2pPr lvl="1" rtl="0" algn="ctr">
              <a:lnSpc>
                <a:spcPct val="100000"/>
              </a:lnSpc>
              <a:spcBef>
                <a:spcPts val="0"/>
              </a:spcBef>
              <a:spcAft>
                <a:spcPts val="0"/>
              </a:spcAft>
              <a:buSzPts val="1400"/>
              <a:buNone/>
              <a:defRPr/>
            </a:lvl2pPr>
            <a:lvl3pPr lvl="2" rtl="0" algn="ctr">
              <a:lnSpc>
                <a:spcPct val="100000"/>
              </a:lnSpc>
              <a:spcBef>
                <a:spcPts val="0"/>
              </a:spcBef>
              <a:spcAft>
                <a:spcPts val="0"/>
              </a:spcAft>
              <a:buSzPts val="1400"/>
              <a:buNone/>
              <a:defRPr/>
            </a:lvl3pPr>
            <a:lvl4pPr lvl="3" rtl="0" algn="ctr">
              <a:lnSpc>
                <a:spcPct val="100000"/>
              </a:lnSpc>
              <a:spcBef>
                <a:spcPts val="0"/>
              </a:spcBef>
              <a:spcAft>
                <a:spcPts val="0"/>
              </a:spcAft>
              <a:buSzPts val="1400"/>
              <a:buNone/>
              <a:defRPr/>
            </a:lvl4pPr>
            <a:lvl5pPr lvl="4" rtl="0" algn="ctr">
              <a:lnSpc>
                <a:spcPct val="100000"/>
              </a:lnSpc>
              <a:spcBef>
                <a:spcPts val="0"/>
              </a:spcBef>
              <a:spcAft>
                <a:spcPts val="0"/>
              </a:spcAft>
              <a:buSzPts val="1400"/>
              <a:buNone/>
              <a:defRPr/>
            </a:lvl5pPr>
            <a:lvl6pPr lvl="5" rtl="0" algn="ctr">
              <a:lnSpc>
                <a:spcPct val="100000"/>
              </a:lnSpc>
              <a:spcBef>
                <a:spcPts val="0"/>
              </a:spcBef>
              <a:spcAft>
                <a:spcPts val="0"/>
              </a:spcAft>
              <a:buSzPts val="1400"/>
              <a:buNone/>
              <a:defRPr/>
            </a:lvl6pPr>
            <a:lvl7pPr lvl="6" rtl="0" algn="ctr">
              <a:lnSpc>
                <a:spcPct val="100000"/>
              </a:lnSpc>
              <a:spcBef>
                <a:spcPts val="0"/>
              </a:spcBef>
              <a:spcAft>
                <a:spcPts val="0"/>
              </a:spcAft>
              <a:buSzPts val="1400"/>
              <a:buNone/>
              <a:defRPr/>
            </a:lvl7pPr>
            <a:lvl8pPr lvl="7" rtl="0" algn="ctr">
              <a:lnSpc>
                <a:spcPct val="100000"/>
              </a:lnSpc>
              <a:spcBef>
                <a:spcPts val="0"/>
              </a:spcBef>
              <a:spcAft>
                <a:spcPts val="0"/>
              </a:spcAft>
              <a:buSzPts val="1400"/>
              <a:buNone/>
              <a:defRPr/>
            </a:lvl8pPr>
            <a:lvl9pPr lvl="8" rtl="0" algn="ctr">
              <a:lnSpc>
                <a:spcPct val="100000"/>
              </a:lnSpc>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0" name="Shape 60"/>
        <p:cNvGrpSpPr/>
        <p:nvPr/>
      </p:nvGrpSpPr>
      <p:grpSpPr>
        <a:xfrm>
          <a:off x="0" y="0"/>
          <a:ext cx="0" cy="0"/>
          <a:chOff x="0" y="0"/>
          <a:chExt cx="0" cy="0"/>
        </a:xfrm>
      </p:grpSpPr>
      <p:sp>
        <p:nvSpPr>
          <p:cNvPr id="61" name="Google Shape;61;p10"/>
          <p:cNvSpPr/>
          <p:nvPr/>
        </p:nvSpPr>
        <p:spPr>
          <a:xfrm>
            <a:off x="0" y="0"/>
            <a:ext cx="9144000" cy="5143500"/>
          </a:xfrm>
          <a:prstGeom prst="rect">
            <a:avLst/>
          </a:prstGeom>
          <a:solidFill>
            <a:srgbClr val="233294">
              <a:alpha val="30730"/>
            </a:srgbClr>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62" name="Google Shape;62;p10"/>
          <p:cNvSpPr txBox="1"/>
          <p:nvPr>
            <p:ph type="title"/>
          </p:nvPr>
        </p:nvSpPr>
        <p:spPr>
          <a:xfrm>
            <a:off x="720000" y="3883400"/>
            <a:ext cx="7704000" cy="572700"/>
          </a:xfrm>
          <a:prstGeom prst="rect">
            <a:avLst/>
          </a:prstGeom>
        </p:spPr>
        <p:txBody>
          <a:bodyPr anchorCtr="0" anchor="ctr" bIns="91425" lIns="91425" spcFirstLastPara="1" rIns="91425" wrap="square" tIns="91425">
            <a:noAutofit/>
          </a:bodyPr>
          <a:lstStyle>
            <a:lvl1pPr lvl="0" rtl="0" algn="ctr">
              <a:spcBef>
                <a:spcPts val="0"/>
              </a:spcBef>
              <a:spcAft>
                <a:spcPts val="0"/>
              </a:spcAft>
              <a:buSzPts val="2500"/>
              <a:buNone/>
              <a:defRPr sz="2700">
                <a:solidFill>
                  <a:schemeClr val="lt1"/>
                </a:solidFill>
              </a:defRPr>
            </a:lvl1pPr>
            <a:lvl2pPr lvl="1" rtl="0" algn="ctr">
              <a:spcBef>
                <a:spcPts val="0"/>
              </a:spcBef>
              <a:spcAft>
                <a:spcPts val="0"/>
              </a:spcAft>
              <a:buSzPts val="3500"/>
              <a:buNone/>
              <a:defRPr/>
            </a:lvl2pPr>
            <a:lvl3pPr lvl="2" rtl="0" algn="ctr">
              <a:spcBef>
                <a:spcPts val="0"/>
              </a:spcBef>
              <a:spcAft>
                <a:spcPts val="0"/>
              </a:spcAft>
              <a:buSzPts val="3500"/>
              <a:buNone/>
              <a:defRPr/>
            </a:lvl3pPr>
            <a:lvl4pPr lvl="3" rtl="0" algn="ctr">
              <a:spcBef>
                <a:spcPts val="0"/>
              </a:spcBef>
              <a:spcAft>
                <a:spcPts val="0"/>
              </a:spcAft>
              <a:buSzPts val="3500"/>
              <a:buNone/>
              <a:defRPr/>
            </a:lvl4pPr>
            <a:lvl5pPr lvl="4" rtl="0" algn="ctr">
              <a:spcBef>
                <a:spcPts val="0"/>
              </a:spcBef>
              <a:spcAft>
                <a:spcPts val="0"/>
              </a:spcAft>
              <a:buSzPts val="3500"/>
              <a:buNone/>
              <a:defRPr/>
            </a:lvl5pPr>
            <a:lvl6pPr lvl="5" rtl="0" algn="ctr">
              <a:spcBef>
                <a:spcPts val="0"/>
              </a:spcBef>
              <a:spcAft>
                <a:spcPts val="0"/>
              </a:spcAft>
              <a:buSzPts val="3500"/>
              <a:buNone/>
              <a:defRPr/>
            </a:lvl6pPr>
            <a:lvl7pPr lvl="6" rtl="0" algn="ctr">
              <a:spcBef>
                <a:spcPts val="0"/>
              </a:spcBef>
              <a:spcAft>
                <a:spcPts val="0"/>
              </a:spcAft>
              <a:buSzPts val="3500"/>
              <a:buNone/>
              <a:defRPr/>
            </a:lvl7pPr>
            <a:lvl8pPr lvl="7" rtl="0" algn="ctr">
              <a:spcBef>
                <a:spcPts val="0"/>
              </a:spcBef>
              <a:spcAft>
                <a:spcPts val="0"/>
              </a:spcAft>
              <a:buSzPts val="3500"/>
              <a:buNone/>
              <a:defRPr/>
            </a:lvl8pPr>
            <a:lvl9pPr lvl="8" rtl="0" algn="ctr">
              <a:spcBef>
                <a:spcPts val="0"/>
              </a:spcBef>
              <a:spcAft>
                <a:spcPts val="0"/>
              </a:spcAft>
              <a:buSzPts val="35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20" Type="http://schemas.openxmlformats.org/officeDocument/2006/relationships/slideLayout" Target="../slideLayouts/slideLayout2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22" Type="http://schemas.openxmlformats.org/officeDocument/2006/relationships/slideLayout" Target="../slideLayouts/slideLayout22.xml"/><Relationship Id="rId44" Type="http://schemas.openxmlformats.org/officeDocument/2006/relationships/slideLayout" Target="../slideLayouts/slideLayout44.xml"/><Relationship Id="rId21" Type="http://schemas.openxmlformats.org/officeDocument/2006/relationships/slideLayout" Target="../slideLayouts/slideLayout21.xml"/><Relationship Id="rId43" Type="http://schemas.openxmlformats.org/officeDocument/2006/relationships/slideLayout" Target="../slideLayouts/slideLayout43.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45"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37" Type="http://schemas.openxmlformats.org/officeDocument/2006/relationships/slideLayout" Target="../slideLayouts/slideLayout37.xml"/><Relationship Id="rId14" Type="http://schemas.openxmlformats.org/officeDocument/2006/relationships/slideLayout" Target="../slideLayouts/slideLayout14.xml"/><Relationship Id="rId36" Type="http://schemas.openxmlformats.org/officeDocument/2006/relationships/slideLayout" Target="../slideLayouts/slideLayout36.xml"/><Relationship Id="rId17" Type="http://schemas.openxmlformats.org/officeDocument/2006/relationships/slideLayout" Target="../slideLayouts/slideLayout17.xml"/><Relationship Id="rId39" Type="http://schemas.openxmlformats.org/officeDocument/2006/relationships/slideLayout" Target="../slideLayouts/slideLayout39.xml"/><Relationship Id="rId16" Type="http://schemas.openxmlformats.org/officeDocument/2006/relationships/slideLayout" Target="../slideLayouts/slideLayout16.xml"/><Relationship Id="rId38" Type="http://schemas.openxmlformats.org/officeDocument/2006/relationships/slideLayout" Target="../slideLayouts/slideLayout38.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715050" y="535000"/>
            <a:ext cx="7713900" cy="572700"/>
          </a:xfrm>
          <a:prstGeom prst="rect">
            <a:avLst/>
          </a:prstGeom>
          <a:noFill/>
          <a:ln>
            <a:noFill/>
          </a:ln>
        </p:spPr>
        <p:txBody>
          <a:bodyPr anchorCtr="0" anchor="b" bIns="91425" lIns="91425" spcFirstLastPara="1" rIns="91425" wrap="square" tIns="91425">
            <a:noAutofit/>
          </a:bodyPr>
          <a:lstStyle>
            <a:lvl1pPr lvl="0" rtl="0">
              <a:spcBef>
                <a:spcPts val="0"/>
              </a:spcBef>
              <a:spcAft>
                <a:spcPts val="0"/>
              </a:spcAft>
              <a:buClr>
                <a:schemeClr val="dk1"/>
              </a:buClr>
              <a:buSzPts val="2500"/>
              <a:buFont typeface="Josefin Sans"/>
              <a:buNone/>
              <a:defRPr sz="2500">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2pPr>
            <a:lvl3pPr lvl="2"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3pPr>
            <a:lvl4pPr lvl="3"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4pPr>
            <a:lvl5pPr lvl="4"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5pPr>
            <a:lvl6pPr lvl="5"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6pPr>
            <a:lvl7pPr lvl="6"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7pPr>
            <a:lvl8pPr lvl="7"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8pPr>
            <a:lvl9pPr lvl="8" rtl="0">
              <a:spcBef>
                <a:spcPts val="0"/>
              </a:spcBef>
              <a:spcAft>
                <a:spcPts val="0"/>
              </a:spcAft>
              <a:buClr>
                <a:schemeClr val="dk1"/>
              </a:buClr>
              <a:buSzPts val="3500"/>
              <a:buFont typeface="Bebas Neue"/>
              <a:buNone/>
              <a:defRPr sz="3500">
                <a:solidFill>
                  <a:schemeClr val="dk1"/>
                </a:solidFill>
                <a:latin typeface="Bebas Neue"/>
                <a:ea typeface="Bebas Neue"/>
                <a:cs typeface="Bebas Neue"/>
                <a:sym typeface="Bebas Neue"/>
              </a:defRPr>
            </a:lvl9pPr>
          </a:lstStyle>
          <a:p/>
        </p:txBody>
      </p:sp>
      <p:sp>
        <p:nvSpPr>
          <p:cNvPr id="7" name="Google Shape;7;p1"/>
          <p:cNvSpPr txBox="1"/>
          <p:nvPr>
            <p:ph idx="1" type="body"/>
          </p:nvPr>
        </p:nvSpPr>
        <p:spPr>
          <a:xfrm>
            <a:off x="715100" y="1152475"/>
            <a:ext cx="7713900" cy="3456000"/>
          </a:xfrm>
          <a:prstGeom prst="rect">
            <a:avLst/>
          </a:prstGeom>
          <a:noFill/>
          <a:ln>
            <a:noFill/>
          </a:ln>
        </p:spPr>
        <p:txBody>
          <a:bodyPr anchorCtr="0" anchor="t" bIns="91425" lIns="91425" spcFirstLastPara="1" rIns="91425" wrap="square" tIns="91425">
            <a:noAutofit/>
          </a:bodyPr>
          <a:lstStyle>
            <a:lvl1pPr indent="-317500" lvl="0" marL="457200">
              <a:lnSpc>
                <a:spcPct val="115000"/>
              </a:lnSpc>
              <a:spcBef>
                <a:spcPts val="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1pPr>
            <a:lvl2pPr indent="-317500" lvl="1" marL="914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2pPr>
            <a:lvl3pPr indent="-317500" lvl="2" marL="1371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3pPr>
            <a:lvl4pPr indent="-317500" lvl="3" marL="18288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4pPr>
            <a:lvl5pPr indent="-317500" lvl="4" marL="22860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5pPr>
            <a:lvl6pPr indent="-317500" lvl="5" marL="27432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6pPr>
            <a:lvl7pPr indent="-317500" lvl="6" marL="32004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7pPr>
            <a:lvl8pPr indent="-317500" lvl="7" marL="3657600">
              <a:lnSpc>
                <a:spcPct val="115000"/>
              </a:lnSpc>
              <a:spcBef>
                <a:spcPts val="1600"/>
              </a:spcBef>
              <a:spcAft>
                <a:spcPts val="0"/>
              </a:spcAft>
              <a:buClr>
                <a:schemeClr val="accent1"/>
              </a:buClr>
              <a:buSzPts val="1400"/>
              <a:buFont typeface="Quicksand"/>
              <a:buChar char="○"/>
              <a:defRPr>
                <a:solidFill>
                  <a:schemeClr val="accent1"/>
                </a:solidFill>
                <a:latin typeface="Quicksand"/>
                <a:ea typeface="Quicksand"/>
                <a:cs typeface="Quicksand"/>
                <a:sym typeface="Quicksand"/>
              </a:defRPr>
            </a:lvl8pPr>
            <a:lvl9pPr indent="-317500" lvl="8" marL="4114800">
              <a:lnSpc>
                <a:spcPct val="115000"/>
              </a:lnSpc>
              <a:spcBef>
                <a:spcPts val="1600"/>
              </a:spcBef>
              <a:spcAft>
                <a:spcPts val="1600"/>
              </a:spcAft>
              <a:buClr>
                <a:schemeClr val="accent1"/>
              </a:buClr>
              <a:buSzPts val="1400"/>
              <a:buFont typeface="Quicksand"/>
              <a:buChar char="■"/>
              <a:defRPr>
                <a:solidFill>
                  <a:schemeClr val="accent1"/>
                </a:solidFill>
                <a:latin typeface="Quicksand"/>
                <a:ea typeface="Quicksand"/>
                <a:cs typeface="Quicksand"/>
                <a:sym typeface="Quicksand"/>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0.xml"/><Relationship Id="rId3" Type="http://schemas.openxmlformats.org/officeDocument/2006/relationships/image" Target="../media/image16.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7.png"/><Relationship Id="rId4" Type="http://schemas.openxmlformats.org/officeDocument/2006/relationships/image" Target="../media/image21.png"/><Relationship Id="rId5" Type="http://schemas.openxmlformats.org/officeDocument/2006/relationships/image" Target="../media/image2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2.xml"/><Relationship Id="rId3" Type="http://schemas.openxmlformats.org/officeDocument/2006/relationships/image" Target="../media/image27.png"/><Relationship Id="rId4" Type="http://schemas.openxmlformats.org/officeDocument/2006/relationships/image" Target="../media/image24.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3.xml"/><Relationship Id="rId3" Type="http://schemas.openxmlformats.org/officeDocument/2006/relationships/image" Target="../media/image26.png"/><Relationship Id="rId4" Type="http://schemas.openxmlformats.org/officeDocument/2006/relationships/image" Target="../media/image30.png"/><Relationship Id="rId5" Type="http://schemas.openxmlformats.org/officeDocument/2006/relationships/image" Target="../media/image25.png"/><Relationship Id="rId6" Type="http://schemas.openxmlformats.org/officeDocument/2006/relationships/image" Target="../media/image35.png"/><Relationship Id="rId7" Type="http://schemas.openxmlformats.org/officeDocument/2006/relationships/image" Target="../media/image3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0.png"/><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3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6.xml"/><Relationship Id="rId3" Type="http://schemas.openxmlformats.org/officeDocument/2006/relationships/image" Target="../media/image4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7.xml"/><Relationship Id="rId3" Type="http://schemas.openxmlformats.org/officeDocument/2006/relationships/image" Target="../media/image42.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8.xml"/><Relationship Id="rId3" Type="http://schemas.openxmlformats.org/officeDocument/2006/relationships/image" Target="../media/image38.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9.xml"/><Relationship Id="rId3" Type="http://schemas.openxmlformats.org/officeDocument/2006/relationships/image" Target="../media/image5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20.xml"/><Relationship Id="rId3" Type="http://schemas.openxmlformats.org/officeDocument/2006/relationships/image" Target="../media/image36.png"/><Relationship Id="rId4" Type="http://schemas.openxmlformats.org/officeDocument/2006/relationships/image" Target="../media/image41.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1.xml"/><Relationship Id="rId3" Type="http://schemas.openxmlformats.org/officeDocument/2006/relationships/image" Target="../media/image39.png"/><Relationship Id="rId4" Type="http://schemas.openxmlformats.org/officeDocument/2006/relationships/image" Target="../media/image49.png"/><Relationship Id="rId5"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2.xml"/><Relationship Id="rId3" Type="http://schemas.openxmlformats.org/officeDocument/2006/relationships/image" Target="../media/image43.png"/><Relationship Id="rId4" Type="http://schemas.openxmlformats.org/officeDocument/2006/relationships/image" Target="../media/image51.png"/><Relationship Id="rId5" Type="http://schemas.openxmlformats.org/officeDocument/2006/relationships/image" Target="../media/image46.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3.xml"/><Relationship Id="rId3" Type="http://schemas.openxmlformats.org/officeDocument/2006/relationships/image" Target="../media/image45.png"/><Relationship Id="rId4" Type="http://schemas.openxmlformats.org/officeDocument/2006/relationships/image" Target="../media/image53.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4.xml"/><Relationship Id="rId3" Type="http://schemas.openxmlformats.org/officeDocument/2006/relationships/image" Target="../media/image48.png"/><Relationship Id="rId4"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50.png"/><Relationship Id="rId4" Type="http://schemas.openxmlformats.org/officeDocument/2006/relationships/image" Target="../media/image57.png"/><Relationship Id="rId5" Type="http://schemas.openxmlformats.org/officeDocument/2006/relationships/image" Target="../media/image55.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6.xml"/><Relationship Id="rId3" Type="http://schemas.openxmlformats.org/officeDocument/2006/relationships/image" Target="../media/image60.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7.xml"/><Relationship Id="rId3" Type="http://schemas.openxmlformats.org/officeDocument/2006/relationships/image" Target="../media/image56.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8.xml"/><Relationship Id="rId3" Type="http://schemas.openxmlformats.org/officeDocument/2006/relationships/image" Target="../media/image66.png"/><Relationship Id="rId4" Type="http://schemas.openxmlformats.org/officeDocument/2006/relationships/image" Target="../media/image59.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9.xml"/><Relationship Id="rId3" Type="http://schemas.openxmlformats.org/officeDocument/2006/relationships/image" Target="../media/image58.png"/><Relationship Id="rId4" Type="http://schemas.openxmlformats.org/officeDocument/2006/relationships/image" Target="../media/image6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19.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0.xml"/><Relationship Id="rId3" Type="http://schemas.openxmlformats.org/officeDocument/2006/relationships/image" Target="../media/image70.png"/><Relationship Id="rId4" Type="http://schemas.openxmlformats.org/officeDocument/2006/relationships/image" Target="../media/image61.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1.xml"/><Relationship Id="rId3" Type="http://schemas.openxmlformats.org/officeDocument/2006/relationships/image" Target="../media/image67.png"/><Relationship Id="rId4" Type="http://schemas.openxmlformats.org/officeDocument/2006/relationships/image" Target="../media/image63.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32.xml"/><Relationship Id="rId3" Type="http://schemas.openxmlformats.org/officeDocument/2006/relationships/image" Target="../media/image62.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3.xml"/><Relationship Id="rId3" Type="http://schemas.openxmlformats.org/officeDocument/2006/relationships/image" Target="../media/image65.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4.xml"/><Relationship Id="rId3" Type="http://schemas.openxmlformats.org/officeDocument/2006/relationships/image" Target="../media/image69.png"/><Relationship Id="rId4" Type="http://schemas.openxmlformats.org/officeDocument/2006/relationships/image" Target="../media/image68.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5.xml"/><Relationship Id="rId3" Type="http://schemas.openxmlformats.org/officeDocument/2006/relationships/image" Target="../media/image7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6.xml"/><Relationship Id="rId3" Type="http://schemas.openxmlformats.org/officeDocument/2006/relationships/image" Target="../media/image73.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7.xml"/><Relationship Id="rId3" Type="http://schemas.openxmlformats.org/officeDocument/2006/relationships/image" Target="../media/image77.jpg"/><Relationship Id="rId4" Type="http://schemas.openxmlformats.org/officeDocument/2006/relationships/image" Target="../media/image76.jpg"/><Relationship Id="rId5" Type="http://schemas.openxmlformats.org/officeDocument/2006/relationships/image" Target="../media/image72.jp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8.xml"/><Relationship Id="rId3" Type="http://schemas.openxmlformats.org/officeDocument/2006/relationships/image" Target="../media/image74.jpg"/><Relationship Id="rId4" Type="http://schemas.openxmlformats.org/officeDocument/2006/relationships/image" Target="../media/image75.jp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39.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4.xml"/><Relationship Id="rId3" Type="http://schemas.openxmlformats.org/officeDocument/2006/relationships/image" Target="../media/image22.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32.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6.xml"/><Relationship Id="rId3" Type="http://schemas.openxmlformats.org/officeDocument/2006/relationships/image" Target="../media/image2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18.png"/><Relationship Id="rId4" Type="http://schemas.openxmlformats.org/officeDocument/2006/relationships/image" Target="../media/image15.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31.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9.xml"/><Relationship Id="rId3"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38" name="Shape 338"/>
        <p:cNvGrpSpPr/>
        <p:nvPr/>
      </p:nvGrpSpPr>
      <p:grpSpPr>
        <a:xfrm>
          <a:off x="0" y="0"/>
          <a:ext cx="0" cy="0"/>
          <a:chOff x="0" y="0"/>
          <a:chExt cx="0" cy="0"/>
        </a:xfrm>
      </p:grpSpPr>
      <p:sp>
        <p:nvSpPr>
          <p:cNvPr id="339" name="Google Shape;339;p46"/>
          <p:cNvSpPr txBox="1"/>
          <p:nvPr>
            <p:ph type="ctrTitle"/>
          </p:nvPr>
        </p:nvSpPr>
        <p:spPr>
          <a:xfrm>
            <a:off x="1669825" y="1238850"/>
            <a:ext cx="5804400" cy="18819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5400"/>
              <a:t>Proyecto </a:t>
            </a:r>
            <a:r>
              <a:rPr lang="en" sz="5400">
                <a:solidFill>
                  <a:schemeClr val="accent1"/>
                </a:solidFill>
              </a:rPr>
              <a:t>Drive </a:t>
            </a:r>
            <a:r>
              <a:rPr lang="en" sz="4100"/>
              <a:t> </a:t>
            </a:r>
            <a:endParaRPr sz="4100"/>
          </a:p>
          <a:p>
            <a:pPr indent="0" lvl="0" marL="0" rtl="0" algn="ctr">
              <a:spcBef>
                <a:spcPts val="0"/>
              </a:spcBef>
              <a:spcAft>
                <a:spcPts val="0"/>
              </a:spcAft>
              <a:buNone/>
            </a:pPr>
            <a:r>
              <a:rPr lang="en" sz="4100"/>
              <a:t>Normalización </a:t>
            </a:r>
            <a:endParaRPr sz="4100"/>
          </a:p>
        </p:txBody>
      </p:sp>
      <p:sp>
        <p:nvSpPr>
          <p:cNvPr id="340" name="Google Shape;340;p46"/>
          <p:cNvSpPr txBox="1"/>
          <p:nvPr>
            <p:ph idx="1" type="subTitle"/>
          </p:nvPr>
        </p:nvSpPr>
        <p:spPr>
          <a:xfrm>
            <a:off x="2392500" y="3479554"/>
            <a:ext cx="4359000" cy="4095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Lucia Ardila, </a:t>
            </a:r>
            <a:endParaRPr/>
          </a:p>
          <a:p>
            <a:pPr indent="0" lvl="0" marL="0" rtl="0" algn="ctr">
              <a:spcBef>
                <a:spcPts val="0"/>
              </a:spcBef>
              <a:spcAft>
                <a:spcPts val="0"/>
              </a:spcAft>
              <a:buNone/>
            </a:pPr>
            <a:r>
              <a:rPr lang="en"/>
              <a:t>Cesar Segura, </a:t>
            </a:r>
            <a:endParaRPr/>
          </a:p>
          <a:p>
            <a:pPr indent="0" lvl="0" marL="0" rtl="0" algn="ctr">
              <a:spcBef>
                <a:spcPts val="0"/>
              </a:spcBef>
              <a:spcAft>
                <a:spcPts val="0"/>
              </a:spcAft>
              <a:buNone/>
            </a:pPr>
            <a:r>
              <a:rPr lang="en"/>
              <a:t>Valentina Herrera</a:t>
            </a:r>
            <a:endParaRPr/>
          </a:p>
        </p:txBody>
      </p:sp>
      <p:cxnSp>
        <p:nvCxnSpPr>
          <p:cNvPr id="341" name="Google Shape;341;p46"/>
          <p:cNvCxnSpPr/>
          <p:nvPr/>
        </p:nvCxnSpPr>
        <p:spPr>
          <a:xfrm>
            <a:off x="2532900" y="3405948"/>
            <a:ext cx="4078200" cy="0"/>
          </a:xfrm>
          <a:prstGeom prst="straightConnector1">
            <a:avLst/>
          </a:prstGeom>
          <a:noFill/>
          <a:ln cap="flat" cmpd="sng" w="9525">
            <a:solidFill>
              <a:schemeClr val="lt2"/>
            </a:solidFill>
            <a:prstDash val="solid"/>
            <a:round/>
            <a:headEnd len="med" w="med" type="none"/>
            <a:tailEnd len="med" w="med" type="none"/>
          </a:ln>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5"/>
          <p:cNvSpPr txBox="1"/>
          <p:nvPr>
            <p:ph type="title"/>
          </p:nvPr>
        </p:nvSpPr>
        <p:spPr>
          <a:xfrm>
            <a:off x="306100" y="249950"/>
            <a:ext cx="28545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000"/>
              <a:t>Normalización </a:t>
            </a:r>
            <a:endParaRPr sz="3100"/>
          </a:p>
        </p:txBody>
      </p:sp>
      <p:sp>
        <p:nvSpPr>
          <p:cNvPr id="404" name="Google Shape;404;p55"/>
          <p:cNvSpPr txBox="1"/>
          <p:nvPr>
            <p:ph idx="1" type="body"/>
          </p:nvPr>
        </p:nvSpPr>
        <p:spPr>
          <a:xfrm>
            <a:off x="4351450" y="1194725"/>
            <a:ext cx="4621800" cy="3093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700"/>
              <a:t>Como bien se sabe la normalización es una herramienta que nos facilita la eficiencia de consultas, dando paso a que de un modelo entidad-relación se convierta en un modelo relacional.</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t/>
            </a:r>
            <a:endParaRPr sz="1700"/>
          </a:p>
          <a:p>
            <a:pPr indent="0" lvl="0" marL="0" rtl="0" algn="l">
              <a:spcBef>
                <a:spcPts val="0"/>
              </a:spcBef>
              <a:spcAft>
                <a:spcPts val="0"/>
              </a:spcAft>
              <a:buNone/>
            </a:pPr>
            <a:r>
              <a:rPr lang="en" sz="1700"/>
              <a:t>En nuestro proyecto se normalizo hasta la Tercera Forma Normal, a continuación se tiene el proceso para lograr la normalización:</a:t>
            </a:r>
            <a:endParaRPr sz="1700"/>
          </a:p>
          <a:p>
            <a:pPr indent="0" lvl="0" marL="0" rtl="0" algn="l">
              <a:spcBef>
                <a:spcPts val="0"/>
              </a:spcBef>
              <a:spcAft>
                <a:spcPts val="0"/>
              </a:spcAft>
              <a:buNone/>
            </a:pPr>
            <a:r>
              <a:t/>
            </a:r>
            <a:endParaRPr/>
          </a:p>
        </p:txBody>
      </p:sp>
      <p:pic>
        <p:nvPicPr>
          <p:cNvPr id="405" name="Google Shape;405;p55"/>
          <p:cNvPicPr preferRelativeResize="0"/>
          <p:nvPr/>
        </p:nvPicPr>
        <p:blipFill>
          <a:blip r:embed="rId3">
            <a:alphaModFix/>
          </a:blip>
          <a:stretch>
            <a:fillRect/>
          </a:stretch>
        </p:blipFill>
        <p:spPr>
          <a:xfrm>
            <a:off x="132575" y="1293463"/>
            <a:ext cx="3993151" cy="2994863"/>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09" name="Shape 409"/>
        <p:cNvGrpSpPr/>
        <p:nvPr/>
      </p:nvGrpSpPr>
      <p:grpSpPr>
        <a:xfrm>
          <a:off x="0" y="0"/>
          <a:ext cx="0" cy="0"/>
          <a:chOff x="0" y="0"/>
          <a:chExt cx="0" cy="0"/>
        </a:xfrm>
      </p:grpSpPr>
      <p:pic>
        <p:nvPicPr>
          <p:cNvPr id="410" name="Google Shape;410;p56"/>
          <p:cNvPicPr preferRelativeResize="0"/>
          <p:nvPr/>
        </p:nvPicPr>
        <p:blipFill>
          <a:blip r:embed="rId3">
            <a:alphaModFix/>
          </a:blip>
          <a:stretch>
            <a:fillRect/>
          </a:stretch>
        </p:blipFill>
        <p:spPr>
          <a:xfrm>
            <a:off x="152400" y="263925"/>
            <a:ext cx="8839199" cy="981320"/>
          </a:xfrm>
          <a:prstGeom prst="rect">
            <a:avLst/>
          </a:prstGeom>
          <a:noFill/>
          <a:ln>
            <a:noFill/>
          </a:ln>
        </p:spPr>
      </p:pic>
      <p:sp>
        <p:nvSpPr>
          <p:cNvPr id="411" name="Google Shape;411;p56"/>
          <p:cNvSpPr txBox="1"/>
          <p:nvPr/>
        </p:nvSpPr>
        <p:spPr>
          <a:xfrm>
            <a:off x="0" y="1516988"/>
            <a:ext cx="3396000" cy="1477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1FN </a:t>
            </a:r>
            <a:endParaRPr b="1">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1.Todos los atributos almacenados deben ser individuales </a:t>
            </a:r>
            <a:endParaRPr>
              <a:latin typeface="Quicksand"/>
              <a:ea typeface="Quicksand"/>
              <a:cs typeface="Quicksand"/>
              <a:sym typeface="Quicksand"/>
            </a:endParaRPr>
          </a:p>
          <a:p>
            <a:pPr indent="0" lvl="0" marL="0" rtl="0" algn="l">
              <a:spcBef>
                <a:spcPts val="0"/>
              </a:spcBef>
              <a:spcAft>
                <a:spcPts val="0"/>
              </a:spcAft>
              <a:buNone/>
            </a:pPr>
            <a:r>
              <a:rPr lang="en">
                <a:latin typeface="Quicksand"/>
                <a:ea typeface="Quicksand"/>
                <a:cs typeface="Quicksand"/>
                <a:sym typeface="Quicksand"/>
              </a:rPr>
              <a:t>2. No deben existir grupos de valores repetidos </a:t>
            </a:r>
            <a:endParaRPr>
              <a:latin typeface="Quicksand"/>
              <a:ea typeface="Quicksand"/>
              <a:cs typeface="Quicksand"/>
              <a:sym typeface="Quicksand"/>
            </a:endParaRPr>
          </a:p>
          <a:p>
            <a:pPr indent="0" lvl="0" marL="0" rtl="0" algn="l">
              <a:spcBef>
                <a:spcPts val="0"/>
              </a:spcBef>
              <a:spcAft>
                <a:spcPts val="0"/>
              </a:spcAft>
              <a:buNone/>
            </a:pPr>
            <a:r>
              <a:t/>
            </a:r>
            <a:endParaRPr b="1">
              <a:latin typeface="Quicksand"/>
              <a:ea typeface="Quicksand"/>
              <a:cs typeface="Quicksand"/>
              <a:sym typeface="Quicksand"/>
            </a:endParaRPr>
          </a:p>
        </p:txBody>
      </p:sp>
      <p:pic>
        <p:nvPicPr>
          <p:cNvPr id="412" name="Google Shape;412;p56"/>
          <p:cNvPicPr preferRelativeResize="0"/>
          <p:nvPr/>
        </p:nvPicPr>
        <p:blipFill>
          <a:blip r:embed="rId4">
            <a:alphaModFix/>
          </a:blip>
          <a:stretch>
            <a:fillRect/>
          </a:stretch>
        </p:blipFill>
        <p:spPr>
          <a:xfrm>
            <a:off x="3300475" y="1679475"/>
            <a:ext cx="5781675" cy="1152525"/>
          </a:xfrm>
          <a:prstGeom prst="rect">
            <a:avLst/>
          </a:prstGeom>
          <a:noFill/>
          <a:ln>
            <a:noFill/>
          </a:ln>
        </p:spPr>
      </p:pic>
      <p:pic>
        <p:nvPicPr>
          <p:cNvPr id="413" name="Google Shape;413;p56"/>
          <p:cNvPicPr preferRelativeResize="0"/>
          <p:nvPr/>
        </p:nvPicPr>
        <p:blipFill>
          <a:blip r:embed="rId5">
            <a:alphaModFix/>
          </a:blip>
          <a:stretch>
            <a:fillRect/>
          </a:stretch>
        </p:blipFill>
        <p:spPr>
          <a:xfrm>
            <a:off x="152400" y="3146887"/>
            <a:ext cx="8839201" cy="144051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7"/>
          <p:cNvSpPr txBox="1"/>
          <p:nvPr/>
        </p:nvSpPr>
        <p:spPr>
          <a:xfrm>
            <a:off x="161125" y="148725"/>
            <a:ext cx="3445500" cy="1262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2FN</a:t>
            </a:r>
            <a:endParaRPr b="1">
              <a:latin typeface="Quicksand"/>
              <a:ea typeface="Quicksand"/>
              <a:cs typeface="Quicksand"/>
              <a:sym typeface="Quicksand"/>
            </a:endParaRPr>
          </a:p>
          <a:p>
            <a:pPr indent="0" lvl="0" marL="0" rtl="0" algn="l">
              <a:spcBef>
                <a:spcPts val="0"/>
              </a:spcBef>
              <a:spcAft>
                <a:spcPts val="0"/>
              </a:spcAft>
              <a:buNone/>
            </a:pPr>
            <a:r>
              <a:rPr b="1" lang="en">
                <a:latin typeface="Quicksand"/>
                <a:ea typeface="Quicksand"/>
                <a:cs typeface="Quicksand"/>
                <a:sym typeface="Quicksand"/>
              </a:rPr>
              <a:t>1.Una tabla puede contener dependencias transitivas</a:t>
            </a:r>
            <a:endParaRPr b="1">
              <a:latin typeface="Quicksand"/>
              <a:ea typeface="Quicksand"/>
              <a:cs typeface="Quicksand"/>
              <a:sym typeface="Quicksand"/>
            </a:endParaRPr>
          </a:p>
          <a:p>
            <a:pPr indent="0" lvl="0" marL="0" rtl="0" algn="l">
              <a:spcBef>
                <a:spcPts val="0"/>
              </a:spcBef>
              <a:spcAft>
                <a:spcPts val="0"/>
              </a:spcAft>
              <a:buNone/>
            </a:pPr>
            <a:r>
              <a:rPr b="1" lang="en">
                <a:latin typeface="Quicksand"/>
                <a:ea typeface="Quicksand"/>
                <a:cs typeface="Quicksand"/>
                <a:sym typeface="Quicksand"/>
              </a:rPr>
              <a:t>2.Su Clave primario debe estar basada solamente en un atributo</a:t>
            </a:r>
            <a:endParaRPr b="1">
              <a:latin typeface="Quicksand"/>
              <a:ea typeface="Quicksand"/>
              <a:cs typeface="Quicksand"/>
              <a:sym typeface="Quicksand"/>
            </a:endParaRPr>
          </a:p>
        </p:txBody>
      </p:sp>
      <p:pic>
        <p:nvPicPr>
          <p:cNvPr id="419" name="Google Shape;419;p57"/>
          <p:cNvPicPr preferRelativeResize="0"/>
          <p:nvPr/>
        </p:nvPicPr>
        <p:blipFill>
          <a:blip r:embed="rId3">
            <a:alphaModFix/>
          </a:blip>
          <a:stretch>
            <a:fillRect/>
          </a:stretch>
        </p:blipFill>
        <p:spPr>
          <a:xfrm>
            <a:off x="3272963" y="278488"/>
            <a:ext cx="5686425" cy="1800225"/>
          </a:xfrm>
          <a:prstGeom prst="rect">
            <a:avLst/>
          </a:prstGeom>
          <a:noFill/>
          <a:ln>
            <a:noFill/>
          </a:ln>
        </p:spPr>
      </p:pic>
      <p:pic>
        <p:nvPicPr>
          <p:cNvPr id="420" name="Google Shape;420;p57"/>
          <p:cNvPicPr preferRelativeResize="0"/>
          <p:nvPr/>
        </p:nvPicPr>
        <p:blipFill>
          <a:blip r:embed="rId4">
            <a:alphaModFix/>
          </a:blip>
          <a:stretch>
            <a:fillRect/>
          </a:stretch>
        </p:blipFill>
        <p:spPr>
          <a:xfrm>
            <a:off x="541450" y="2635488"/>
            <a:ext cx="6896100" cy="17811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24" name="Shape 424"/>
        <p:cNvGrpSpPr/>
        <p:nvPr/>
      </p:nvGrpSpPr>
      <p:grpSpPr>
        <a:xfrm>
          <a:off x="0" y="0"/>
          <a:ext cx="0" cy="0"/>
          <a:chOff x="0" y="0"/>
          <a:chExt cx="0" cy="0"/>
        </a:xfrm>
      </p:grpSpPr>
      <p:sp>
        <p:nvSpPr>
          <p:cNvPr id="425" name="Google Shape;425;p58"/>
          <p:cNvSpPr txBox="1"/>
          <p:nvPr/>
        </p:nvSpPr>
        <p:spPr>
          <a:xfrm>
            <a:off x="309875" y="223100"/>
            <a:ext cx="3135600" cy="10467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b="1" lang="en">
                <a:latin typeface="Quicksand"/>
                <a:ea typeface="Quicksand"/>
                <a:cs typeface="Quicksand"/>
                <a:sym typeface="Quicksand"/>
              </a:rPr>
              <a:t>3FN </a:t>
            </a:r>
            <a:endParaRPr b="1">
              <a:latin typeface="Quicksand"/>
              <a:ea typeface="Quicksand"/>
              <a:cs typeface="Quicksand"/>
              <a:sym typeface="Quicksand"/>
            </a:endParaRPr>
          </a:p>
          <a:p>
            <a:pPr indent="0" lvl="0" marL="0" rtl="0" algn="l">
              <a:spcBef>
                <a:spcPts val="0"/>
              </a:spcBef>
              <a:spcAft>
                <a:spcPts val="0"/>
              </a:spcAft>
              <a:buNone/>
            </a:pPr>
            <a:r>
              <a:rPr b="1" lang="en">
                <a:latin typeface="Quicksand"/>
                <a:ea typeface="Quicksand"/>
                <a:cs typeface="Quicksand"/>
                <a:sym typeface="Quicksand"/>
              </a:rPr>
              <a:t>1.No debe contener dependencias transitivas</a:t>
            </a:r>
            <a:endParaRPr b="1">
              <a:latin typeface="Quicksand"/>
              <a:ea typeface="Quicksand"/>
              <a:cs typeface="Quicksand"/>
              <a:sym typeface="Quicksand"/>
            </a:endParaRPr>
          </a:p>
          <a:p>
            <a:pPr indent="0" lvl="0" marL="0" rtl="0" algn="l">
              <a:spcBef>
                <a:spcPts val="0"/>
              </a:spcBef>
              <a:spcAft>
                <a:spcPts val="0"/>
              </a:spcAft>
              <a:buNone/>
            </a:pPr>
            <a:r>
              <a:t/>
            </a:r>
            <a:endParaRPr b="1">
              <a:latin typeface="Quicksand"/>
              <a:ea typeface="Quicksand"/>
              <a:cs typeface="Quicksand"/>
              <a:sym typeface="Quicksand"/>
            </a:endParaRPr>
          </a:p>
        </p:txBody>
      </p:sp>
      <p:pic>
        <p:nvPicPr>
          <p:cNvPr id="426" name="Google Shape;426;p58"/>
          <p:cNvPicPr preferRelativeResize="0"/>
          <p:nvPr/>
        </p:nvPicPr>
        <p:blipFill>
          <a:blip r:embed="rId3">
            <a:alphaModFix/>
          </a:blip>
          <a:stretch>
            <a:fillRect/>
          </a:stretch>
        </p:blipFill>
        <p:spPr>
          <a:xfrm>
            <a:off x="3346375" y="273475"/>
            <a:ext cx="2838450" cy="1809750"/>
          </a:xfrm>
          <a:prstGeom prst="rect">
            <a:avLst/>
          </a:prstGeom>
          <a:noFill/>
          <a:ln>
            <a:noFill/>
          </a:ln>
        </p:spPr>
      </p:pic>
      <p:pic>
        <p:nvPicPr>
          <p:cNvPr id="427" name="Google Shape;427;p58"/>
          <p:cNvPicPr preferRelativeResize="0"/>
          <p:nvPr/>
        </p:nvPicPr>
        <p:blipFill>
          <a:blip r:embed="rId4">
            <a:alphaModFix/>
          </a:blip>
          <a:stretch>
            <a:fillRect/>
          </a:stretch>
        </p:blipFill>
        <p:spPr>
          <a:xfrm>
            <a:off x="6581150" y="278238"/>
            <a:ext cx="2238375" cy="1800225"/>
          </a:xfrm>
          <a:prstGeom prst="rect">
            <a:avLst/>
          </a:prstGeom>
          <a:noFill/>
          <a:ln>
            <a:noFill/>
          </a:ln>
        </p:spPr>
      </p:pic>
      <p:pic>
        <p:nvPicPr>
          <p:cNvPr id="428" name="Google Shape;428;p58"/>
          <p:cNvPicPr preferRelativeResize="0"/>
          <p:nvPr/>
        </p:nvPicPr>
        <p:blipFill>
          <a:blip r:embed="rId5">
            <a:alphaModFix/>
          </a:blip>
          <a:stretch>
            <a:fillRect/>
          </a:stretch>
        </p:blipFill>
        <p:spPr>
          <a:xfrm>
            <a:off x="582525" y="2210025"/>
            <a:ext cx="2239575" cy="2374925"/>
          </a:xfrm>
          <a:prstGeom prst="rect">
            <a:avLst/>
          </a:prstGeom>
          <a:noFill/>
          <a:ln>
            <a:noFill/>
          </a:ln>
        </p:spPr>
      </p:pic>
      <p:pic>
        <p:nvPicPr>
          <p:cNvPr id="429" name="Google Shape;429;p58"/>
          <p:cNvPicPr preferRelativeResize="0"/>
          <p:nvPr/>
        </p:nvPicPr>
        <p:blipFill>
          <a:blip r:embed="rId6">
            <a:alphaModFix/>
          </a:blip>
          <a:stretch>
            <a:fillRect/>
          </a:stretch>
        </p:blipFill>
        <p:spPr>
          <a:xfrm>
            <a:off x="3617825" y="2632238"/>
            <a:ext cx="2295525" cy="1828800"/>
          </a:xfrm>
          <a:prstGeom prst="rect">
            <a:avLst/>
          </a:prstGeom>
          <a:noFill/>
          <a:ln>
            <a:noFill/>
          </a:ln>
        </p:spPr>
      </p:pic>
      <p:pic>
        <p:nvPicPr>
          <p:cNvPr id="430" name="Google Shape;430;p58"/>
          <p:cNvPicPr preferRelativeResize="0"/>
          <p:nvPr/>
        </p:nvPicPr>
        <p:blipFill>
          <a:blip r:embed="rId7">
            <a:alphaModFix/>
          </a:blip>
          <a:stretch>
            <a:fillRect/>
          </a:stretch>
        </p:blipFill>
        <p:spPr>
          <a:xfrm>
            <a:off x="6528763" y="2998938"/>
            <a:ext cx="2343150" cy="10953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4" name="Shape 434"/>
        <p:cNvGrpSpPr/>
        <p:nvPr/>
      </p:nvGrpSpPr>
      <p:grpSpPr>
        <a:xfrm>
          <a:off x="0" y="0"/>
          <a:ext cx="0" cy="0"/>
          <a:chOff x="0" y="0"/>
          <a:chExt cx="0" cy="0"/>
        </a:xfrm>
      </p:grpSpPr>
      <p:sp>
        <p:nvSpPr>
          <p:cNvPr id="435" name="Google Shape;435;p59"/>
          <p:cNvSpPr txBox="1"/>
          <p:nvPr>
            <p:ph type="ctrTitle"/>
          </p:nvPr>
        </p:nvSpPr>
        <p:spPr>
          <a:xfrm>
            <a:off x="299275" y="0"/>
            <a:ext cx="4632600" cy="7938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Creaciones Normalizada </a:t>
            </a:r>
            <a:endParaRPr sz="3000"/>
          </a:p>
        </p:txBody>
      </p:sp>
      <p:sp>
        <p:nvSpPr>
          <p:cNvPr id="436" name="Google Shape;436;p59"/>
          <p:cNvSpPr txBox="1"/>
          <p:nvPr>
            <p:ph idx="1" type="subTitle"/>
          </p:nvPr>
        </p:nvSpPr>
        <p:spPr>
          <a:xfrm>
            <a:off x="369550" y="681700"/>
            <a:ext cx="4562400" cy="24417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500"/>
              <a:t>Nos dimos cuenta que las tablas no estaban normalizadas, teniendo como consecuencia la presencia de muchas falencias a la hora de hacer consultas por lo que nos </a:t>
            </a:r>
            <a:r>
              <a:rPr lang="en" sz="1500"/>
              <a:t>tocó</a:t>
            </a:r>
            <a:r>
              <a:rPr lang="en" sz="1500"/>
              <a:t> normalizarlas, en este proceso nos dimos cuenta de que era necesario modificar las tablas y en un caso eliminar una tabla, creando tablas simples, dependientes y intermedias, para cumplir las reglas. </a:t>
            </a:r>
            <a:endParaRPr sz="1500"/>
          </a:p>
          <a:p>
            <a:pPr indent="0" lvl="0" marL="0" rtl="0" algn="just">
              <a:spcBef>
                <a:spcPts val="0"/>
              </a:spcBef>
              <a:spcAft>
                <a:spcPts val="0"/>
              </a:spcAft>
              <a:buNone/>
            </a:pPr>
            <a:r>
              <a:rPr lang="en" sz="1500"/>
              <a:t>Como se muestra en la imagen:</a:t>
            </a:r>
            <a:endParaRPr sz="1500"/>
          </a:p>
        </p:txBody>
      </p:sp>
      <p:pic>
        <p:nvPicPr>
          <p:cNvPr id="437" name="Google Shape;437;p59"/>
          <p:cNvPicPr preferRelativeResize="0"/>
          <p:nvPr/>
        </p:nvPicPr>
        <p:blipFill>
          <a:blip r:embed="rId3">
            <a:alphaModFix/>
          </a:blip>
          <a:stretch>
            <a:fillRect/>
          </a:stretch>
        </p:blipFill>
        <p:spPr>
          <a:xfrm>
            <a:off x="688963" y="3197775"/>
            <a:ext cx="3665137" cy="1805750"/>
          </a:xfrm>
          <a:prstGeom prst="rect">
            <a:avLst/>
          </a:prstGeom>
          <a:noFill/>
          <a:ln>
            <a:noFill/>
          </a:ln>
        </p:spPr>
      </p:pic>
      <p:pic>
        <p:nvPicPr>
          <p:cNvPr id="438" name="Google Shape;438;p59"/>
          <p:cNvPicPr preferRelativeResize="0"/>
          <p:nvPr/>
        </p:nvPicPr>
        <p:blipFill>
          <a:blip r:embed="rId4">
            <a:alphaModFix/>
          </a:blip>
          <a:stretch>
            <a:fillRect/>
          </a:stretch>
        </p:blipFill>
        <p:spPr>
          <a:xfrm>
            <a:off x="5137175" y="421375"/>
            <a:ext cx="3590300" cy="41272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2" name="Shape 442"/>
        <p:cNvGrpSpPr/>
        <p:nvPr/>
      </p:nvGrpSpPr>
      <p:grpSpPr>
        <a:xfrm>
          <a:off x="0" y="0"/>
          <a:ext cx="0" cy="0"/>
          <a:chOff x="0" y="0"/>
          <a:chExt cx="0" cy="0"/>
        </a:xfrm>
      </p:grpSpPr>
      <p:pic>
        <p:nvPicPr>
          <p:cNvPr id="443" name="Google Shape;443;p60"/>
          <p:cNvPicPr preferRelativeResize="0"/>
          <p:nvPr/>
        </p:nvPicPr>
        <p:blipFill>
          <a:blip r:embed="rId3">
            <a:alphaModFix/>
          </a:blip>
          <a:stretch>
            <a:fillRect/>
          </a:stretch>
        </p:blipFill>
        <p:spPr>
          <a:xfrm>
            <a:off x="2247000" y="57613"/>
            <a:ext cx="4358595" cy="502827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7" name="Shape 447"/>
        <p:cNvGrpSpPr/>
        <p:nvPr/>
      </p:nvGrpSpPr>
      <p:grpSpPr>
        <a:xfrm>
          <a:off x="0" y="0"/>
          <a:ext cx="0" cy="0"/>
          <a:chOff x="0" y="0"/>
          <a:chExt cx="0" cy="0"/>
        </a:xfrm>
      </p:grpSpPr>
      <p:sp>
        <p:nvSpPr>
          <p:cNvPr id="448" name="Google Shape;448;p61"/>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Diseño Conceptual Base de Datos  </a:t>
            </a:r>
            <a:endParaRPr/>
          </a:p>
        </p:txBody>
      </p:sp>
      <p:sp>
        <p:nvSpPr>
          <p:cNvPr id="449" name="Google Shape;449;p61"/>
          <p:cNvSpPr txBox="1"/>
          <p:nvPr>
            <p:ph idx="1" type="body"/>
          </p:nvPr>
        </p:nvSpPr>
        <p:spPr>
          <a:xfrm>
            <a:off x="298600" y="1568550"/>
            <a:ext cx="4401600" cy="2460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1800"/>
              <a:t>Ya creadas las tablas normalizadas, creamos el diagrama Entidad </a:t>
            </a:r>
            <a:r>
              <a:rPr lang="en" sz="1800"/>
              <a:t>Relación</a:t>
            </a:r>
            <a:r>
              <a:rPr lang="en" sz="1800"/>
              <a:t> y el diagrama Relacional , los cuales nos permiten tener una visión de las entidades, atributos y sus relaciones de una forma que a futuro es </a:t>
            </a:r>
            <a:r>
              <a:rPr lang="en" sz="1800"/>
              <a:t>más</a:t>
            </a:r>
            <a:r>
              <a:rPr lang="en" sz="1800"/>
              <a:t> </a:t>
            </a:r>
            <a:r>
              <a:rPr lang="en" sz="1800"/>
              <a:t>fácil</a:t>
            </a:r>
            <a:r>
              <a:rPr lang="en" sz="1800"/>
              <a:t> hacer las consultas a la hora de unir tablas</a:t>
            </a:r>
            <a:endParaRPr sz="1800"/>
          </a:p>
        </p:txBody>
      </p:sp>
      <p:pic>
        <p:nvPicPr>
          <p:cNvPr id="450" name="Google Shape;450;p61"/>
          <p:cNvPicPr preferRelativeResize="0"/>
          <p:nvPr/>
        </p:nvPicPr>
        <p:blipFill>
          <a:blip r:embed="rId3">
            <a:alphaModFix/>
          </a:blip>
          <a:stretch>
            <a:fillRect/>
          </a:stretch>
        </p:blipFill>
        <p:spPr>
          <a:xfrm>
            <a:off x="4904025" y="1482475"/>
            <a:ext cx="3717601" cy="2460177"/>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4" name="Shape 454"/>
        <p:cNvGrpSpPr/>
        <p:nvPr/>
      </p:nvGrpSpPr>
      <p:grpSpPr>
        <a:xfrm>
          <a:off x="0" y="0"/>
          <a:ext cx="0" cy="0"/>
          <a:chOff x="0" y="0"/>
          <a:chExt cx="0" cy="0"/>
        </a:xfrm>
      </p:grpSpPr>
      <p:sp>
        <p:nvSpPr>
          <p:cNvPr id="455" name="Google Shape;455;p62"/>
          <p:cNvSpPr txBox="1"/>
          <p:nvPr>
            <p:ph type="title"/>
          </p:nvPr>
        </p:nvSpPr>
        <p:spPr>
          <a:xfrm>
            <a:off x="715100" y="535000"/>
            <a:ext cx="77088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Modelo ER - Entidad </a:t>
            </a:r>
            <a:r>
              <a:rPr lang="en"/>
              <a:t>Relación</a:t>
            </a:r>
            <a:r>
              <a:rPr lang="en"/>
              <a:t> </a:t>
            </a:r>
            <a:endParaRPr/>
          </a:p>
        </p:txBody>
      </p:sp>
      <p:pic>
        <p:nvPicPr>
          <p:cNvPr id="456" name="Google Shape;456;p62"/>
          <p:cNvPicPr preferRelativeResize="0"/>
          <p:nvPr/>
        </p:nvPicPr>
        <p:blipFill>
          <a:blip r:embed="rId3">
            <a:alphaModFix/>
          </a:blip>
          <a:stretch>
            <a:fillRect/>
          </a:stretch>
        </p:blipFill>
        <p:spPr>
          <a:xfrm>
            <a:off x="425075" y="1107700"/>
            <a:ext cx="8114168" cy="3731001"/>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0" name="Shape 460"/>
        <p:cNvGrpSpPr/>
        <p:nvPr/>
      </p:nvGrpSpPr>
      <p:grpSpPr>
        <a:xfrm>
          <a:off x="0" y="0"/>
          <a:ext cx="0" cy="0"/>
          <a:chOff x="0" y="0"/>
          <a:chExt cx="0" cy="0"/>
        </a:xfrm>
      </p:grpSpPr>
      <p:pic>
        <p:nvPicPr>
          <p:cNvPr id="461" name="Google Shape;461;p63"/>
          <p:cNvPicPr preferRelativeResize="0"/>
          <p:nvPr/>
        </p:nvPicPr>
        <p:blipFill>
          <a:blip r:embed="rId3">
            <a:alphaModFix/>
          </a:blip>
          <a:stretch>
            <a:fillRect/>
          </a:stretch>
        </p:blipFill>
        <p:spPr>
          <a:xfrm>
            <a:off x="0" y="452150"/>
            <a:ext cx="9144000" cy="4239203"/>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5" name="Shape 465"/>
        <p:cNvGrpSpPr/>
        <p:nvPr/>
      </p:nvGrpSpPr>
      <p:grpSpPr>
        <a:xfrm>
          <a:off x="0" y="0"/>
          <a:ext cx="0" cy="0"/>
          <a:chOff x="0" y="0"/>
          <a:chExt cx="0" cy="0"/>
        </a:xfrm>
      </p:grpSpPr>
      <p:sp>
        <p:nvSpPr>
          <p:cNvPr id="466" name="Google Shape;466;p64"/>
          <p:cNvSpPr txBox="1"/>
          <p:nvPr>
            <p:ph idx="1" type="subTitle"/>
          </p:nvPr>
        </p:nvSpPr>
        <p:spPr>
          <a:xfrm>
            <a:off x="253950" y="1173925"/>
            <a:ext cx="4307100" cy="32382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Teniendo las creaciones normalizadas, creamos consultas empezando desde las </a:t>
            </a:r>
            <a:r>
              <a:rPr lang="en" sz="2000"/>
              <a:t>básicas</a:t>
            </a:r>
            <a:r>
              <a:rPr lang="en" sz="2000"/>
              <a:t>, a las intermedias como ya las avanzadas. </a:t>
            </a:r>
            <a:endParaRPr sz="2000"/>
          </a:p>
          <a:p>
            <a:pPr indent="0" lvl="0" marL="0" rtl="0" algn="just">
              <a:spcBef>
                <a:spcPts val="0"/>
              </a:spcBef>
              <a:spcAft>
                <a:spcPts val="0"/>
              </a:spcAft>
              <a:buNone/>
            </a:pPr>
            <a:r>
              <a:rPr lang="en" sz="2000"/>
              <a:t>Verificando que nuestras tablas estuvieran bien creadas y mostrando lo que puede hacer nuestro drive </a:t>
            </a:r>
            <a:endParaRPr sz="2000"/>
          </a:p>
        </p:txBody>
      </p:sp>
      <p:sp>
        <p:nvSpPr>
          <p:cNvPr id="467" name="Google Shape;467;p64"/>
          <p:cNvSpPr txBox="1"/>
          <p:nvPr>
            <p:ph type="title"/>
          </p:nvPr>
        </p:nvSpPr>
        <p:spPr>
          <a:xfrm>
            <a:off x="253950" y="309850"/>
            <a:ext cx="3518700" cy="5919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Consultas: </a:t>
            </a:r>
            <a:endParaRPr/>
          </a:p>
        </p:txBody>
      </p:sp>
      <p:pic>
        <p:nvPicPr>
          <p:cNvPr id="468" name="Google Shape;468;p64"/>
          <p:cNvPicPr preferRelativeResize="0"/>
          <p:nvPr/>
        </p:nvPicPr>
        <p:blipFill>
          <a:blip r:embed="rId3">
            <a:alphaModFix/>
          </a:blip>
          <a:stretch>
            <a:fillRect/>
          </a:stretch>
        </p:blipFill>
        <p:spPr>
          <a:xfrm>
            <a:off x="4713450" y="1317425"/>
            <a:ext cx="4278150" cy="2800077"/>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5" name="Shape 345"/>
        <p:cNvGrpSpPr/>
        <p:nvPr/>
      </p:nvGrpSpPr>
      <p:grpSpPr>
        <a:xfrm>
          <a:off x="0" y="0"/>
          <a:ext cx="0" cy="0"/>
          <a:chOff x="0" y="0"/>
          <a:chExt cx="0" cy="0"/>
        </a:xfrm>
      </p:grpSpPr>
      <p:sp>
        <p:nvSpPr>
          <p:cNvPr id="346" name="Google Shape;346;p47"/>
          <p:cNvSpPr txBox="1"/>
          <p:nvPr>
            <p:ph type="ctrTitle"/>
          </p:nvPr>
        </p:nvSpPr>
        <p:spPr>
          <a:xfrm>
            <a:off x="83375" y="197750"/>
            <a:ext cx="5531100" cy="5706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¿Motivación del Proyecto?</a:t>
            </a:r>
            <a:endParaRPr sz="3000"/>
          </a:p>
        </p:txBody>
      </p:sp>
      <p:sp>
        <p:nvSpPr>
          <p:cNvPr id="347" name="Google Shape;347;p47"/>
          <p:cNvSpPr txBox="1"/>
          <p:nvPr>
            <p:ph idx="1" type="subTitle"/>
          </p:nvPr>
        </p:nvSpPr>
        <p:spPr>
          <a:xfrm>
            <a:off x="459050" y="938772"/>
            <a:ext cx="4359000" cy="35601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100"/>
              <a:t>La motivación para hacer este proyecto sobre un drive compartido fue que, pensamos que hoy en día la gente usa mucho el almacenamiento en las nubes o en discos duros, por lo cual </a:t>
            </a:r>
            <a:r>
              <a:rPr lang="en" sz="2100"/>
              <a:t>podríamos</a:t>
            </a:r>
            <a:r>
              <a:rPr lang="en" sz="2100"/>
              <a:t> manejar los datos de este en uno </a:t>
            </a:r>
            <a:r>
              <a:rPr lang="en" sz="2100"/>
              <a:t>más</a:t>
            </a:r>
            <a:r>
              <a:rPr lang="en" sz="2100"/>
              <a:t> privado ya se en familia o con amigos, siendo este de una tera.</a:t>
            </a:r>
            <a:endParaRPr sz="2100"/>
          </a:p>
        </p:txBody>
      </p:sp>
      <p:pic>
        <p:nvPicPr>
          <p:cNvPr id="348" name="Google Shape;348;p47"/>
          <p:cNvPicPr preferRelativeResize="0"/>
          <p:nvPr/>
        </p:nvPicPr>
        <p:blipFill>
          <a:blip r:embed="rId3">
            <a:alphaModFix/>
          </a:blip>
          <a:stretch>
            <a:fillRect/>
          </a:stretch>
        </p:blipFill>
        <p:spPr>
          <a:xfrm>
            <a:off x="5714075" y="1290075"/>
            <a:ext cx="2857500" cy="285750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2" name="Shape 472"/>
        <p:cNvGrpSpPr/>
        <p:nvPr/>
      </p:nvGrpSpPr>
      <p:grpSpPr>
        <a:xfrm>
          <a:off x="0" y="0"/>
          <a:ext cx="0" cy="0"/>
          <a:chOff x="0" y="0"/>
          <a:chExt cx="0" cy="0"/>
        </a:xfrm>
      </p:grpSpPr>
      <p:sp>
        <p:nvSpPr>
          <p:cNvPr id="473" name="Google Shape;473;p65"/>
          <p:cNvSpPr txBox="1"/>
          <p:nvPr>
            <p:ph type="title"/>
          </p:nvPr>
        </p:nvSpPr>
        <p:spPr>
          <a:xfrm>
            <a:off x="372700" y="71250"/>
            <a:ext cx="3246300" cy="5571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Consulta Basica: </a:t>
            </a:r>
            <a:endParaRPr/>
          </a:p>
        </p:txBody>
      </p:sp>
      <p:pic>
        <p:nvPicPr>
          <p:cNvPr id="474" name="Google Shape;474;p65"/>
          <p:cNvPicPr preferRelativeResize="0"/>
          <p:nvPr/>
        </p:nvPicPr>
        <p:blipFill>
          <a:blip r:embed="rId3">
            <a:alphaModFix/>
          </a:blip>
          <a:stretch>
            <a:fillRect/>
          </a:stretch>
        </p:blipFill>
        <p:spPr>
          <a:xfrm>
            <a:off x="3064950" y="161050"/>
            <a:ext cx="3355125" cy="679025"/>
          </a:xfrm>
          <a:prstGeom prst="rect">
            <a:avLst/>
          </a:prstGeom>
          <a:noFill/>
          <a:ln>
            <a:noFill/>
          </a:ln>
        </p:spPr>
      </p:pic>
      <p:pic>
        <p:nvPicPr>
          <p:cNvPr id="475" name="Google Shape;475;p65"/>
          <p:cNvPicPr preferRelativeResize="0"/>
          <p:nvPr/>
        </p:nvPicPr>
        <p:blipFill>
          <a:blip r:embed="rId4">
            <a:alphaModFix/>
          </a:blip>
          <a:stretch>
            <a:fillRect/>
          </a:stretch>
        </p:blipFill>
        <p:spPr>
          <a:xfrm>
            <a:off x="1982100" y="840075"/>
            <a:ext cx="5179801" cy="4163001"/>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9" name="Shape 479"/>
        <p:cNvGrpSpPr/>
        <p:nvPr/>
      </p:nvGrpSpPr>
      <p:grpSpPr>
        <a:xfrm>
          <a:off x="0" y="0"/>
          <a:ext cx="0" cy="0"/>
          <a:chOff x="0" y="0"/>
          <a:chExt cx="0" cy="0"/>
        </a:xfrm>
      </p:grpSpPr>
      <p:sp>
        <p:nvSpPr>
          <p:cNvPr id="480" name="Google Shape;480;p66"/>
          <p:cNvSpPr txBox="1"/>
          <p:nvPr>
            <p:ph type="title"/>
          </p:nvPr>
        </p:nvSpPr>
        <p:spPr>
          <a:xfrm>
            <a:off x="417650" y="22515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Consultas usando Joins </a:t>
            </a:r>
            <a:endParaRPr/>
          </a:p>
        </p:txBody>
      </p:sp>
      <p:pic>
        <p:nvPicPr>
          <p:cNvPr id="481" name="Google Shape;481;p66"/>
          <p:cNvPicPr preferRelativeResize="0"/>
          <p:nvPr/>
        </p:nvPicPr>
        <p:blipFill>
          <a:blip r:embed="rId3">
            <a:alphaModFix/>
          </a:blip>
          <a:stretch>
            <a:fillRect/>
          </a:stretch>
        </p:blipFill>
        <p:spPr>
          <a:xfrm>
            <a:off x="2191288" y="1043213"/>
            <a:ext cx="4439175" cy="735325"/>
          </a:xfrm>
          <a:prstGeom prst="rect">
            <a:avLst/>
          </a:prstGeom>
          <a:noFill/>
          <a:ln>
            <a:noFill/>
          </a:ln>
        </p:spPr>
      </p:pic>
      <p:pic>
        <p:nvPicPr>
          <p:cNvPr id="482" name="Google Shape;482;p66"/>
          <p:cNvPicPr preferRelativeResize="0"/>
          <p:nvPr/>
        </p:nvPicPr>
        <p:blipFill>
          <a:blip r:embed="rId4">
            <a:alphaModFix/>
          </a:blip>
          <a:stretch>
            <a:fillRect/>
          </a:stretch>
        </p:blipFill>
        <p:spPr>
          <a:xfrm>
            <a:off x="2004075" y="2023900"/>
            <a:ext cx="5010150" cy="1238250"/>
          </a:xfrm>
          <a:prstGeom prst="rect">
            <a:avLst/>
          </a:prstGeom>
          <a:noFill/>
          <a:ln>
            <a:noFill/>
          </a:ln>
        </p:spPr>
      </p:pic>
      <p:pic>
        <p:nvPicPr>
          <p:cNvPr id="483" name="Google Shape;483;p66"/>
          <p:cNvPicPr preferRelativeResize="0"/>
          <p:nvPr/>
        </p:nvPicPr>
        <p:blipFill>
          <a:blip r:embed="rId5">
            <a:alphaModFix/>
          </a:blip>
          <a:stretch>
            <a:fillRect/>
          </a:stretch>
        </p:blipFill>
        <p:spPr>
          <a:xfrm>
            <a:off x="1297888" y="3588075"/>
            <a:ext cx="5953125" cy="104775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7" name="Shape 487"/>
        <p:cNvGrpSpPr/>
        <p:nvPr/>
      </p:nvGrpSpPr>
      <p:grpSpPr>
        <a:xfrm>
          <a:off x="0" y="0"/>
          <a:ext cx="0" cy="0"/>
          <a:chOff x="0" y="0"/>
          <a:chExt cx="0" cy="0"/>
        </a:xfrm>
      </p:grpSpPr>
      <p:pic>
        <p:nvPicPr>
          <p:cNvPr id="488" name="Google Shape;488;p67"/>
          <p:cNvPicPr preferRelativeResize="0"/>
          <p:nvPr/>
        </p:nvPicPr>
        <p:blipFill>
          <a:blip r:embed="rId3">
            <a:alphaModFix/>
          </a:blip>
          <a:stretch>
            <a:fillRect/>
          </a:stretch>
        </p:blipFill>
        <p:spPr>
          <a:xfrm>
            <a:off x="313525" y="43950"/>
            <a:ext cx="2438775" cy="5055588"/>
          </a:xfrm>
          <a:prstGeom prst="rect">
            <a:avLst/>
          </a:prstGeom>
          <a:noFill/>
          <a:ln>
            <a:noFill/>
          </a:ln>
        </p:spPr>
      </p:pic>
      <p:pic>
        <p:nvPicPr>
          <p:cNvPr id="489" name="Google Shape;489;p67"/>
          <p:cNvPicPr preferRelativeResize="0"/>
          <p:nvPr/>
        </p:nvPicPr>
        <p:blipFill>
          <a:blip r:embed="rId4">
            <a:alphaModFix/>
          </a:blip>
          <a:stretch>
            <a:fillRect/>
          </a:stretch>
        </p:blipFill>
        <p:spPr>
          <a:xfrm>
            <a:off x="3184273" y="229838"/>
            <a:ext cx="2438775" cy="4683816"/>
          </a:xfrm>
          <a:prstGeom prst="rect">
            <a:avLst/>
          </a:prstGeom>
          <a:noFill/>
          <a:ln>
            <a:noFill/>
          </a:ln>
        </p:spPr>
      </p:pic>
      <p:pic>
        <p:nvPicPr>
          <p:cNvPr id="490" name="Google Shape;490;p67"/>
          <p:cNvPicPr preferRelativeResize="0"/>
          <p:nvPr/>
        </p:nvPicPr>
        <p:blipFill>
          <a:blip r:embed="rId5">
            <a:alphaModFix/>
          </a:blip>
          <a:stretch>
            <a:fillRect/>
          </a:stretch>
        </p:blipFill>
        <p:spPr>
          <a:xfrm>
            <a:off x="5945143" y="2370925"/>
            <a:ext cx="2945550" cy="78952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4" name="Shape 494"/>
        <p:cNvGrpSpPr/>
        <p:nvPr/>
      </p:nvGrpSpPr>
      <p:grpSpPr>
        <a:xfrm>
          <a:off x="0" y="0"/>
          <a:ext cx="0" cy="0"/>
          <a:chOff x="0" y="0"/>
          <a:chExt cx="0" cy="0"/>
        </a:xfrm>
      </p:grpSpPr>
      <p:sp>
        <p:nvSpPr>
          <p:cNvPr id="495" name="Google Shape;495;p68"/>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Vistas</a:t>
            </a:r>
            <a:endParaRPr/>
          </a:p>
        </p:txBody>
      </p:sp>
      <p:pic>
        <p:nvPicPr>
          <p:cNvPr id="496" name="Google Shape;496;p68"/>
          <p:cNvPicPr preferRelativeResize="0"/>
          <p:nvPr/>
        </p:nvPicPr>
        <p:blipFill>
          <a:blip r:embed="rId3">
            <a:alphaModFix/>
          </a:blip>
          <a:stretch>
            <a:fillRect/>
          </a:stretch>
        </p:blipFill>
        <p:spPr>
          <a:xfrm>
            <a:off x="2606400" y="330550"/>
            <a:ext cx="4061575" cy="2082525"/>
          </a:xfrm>
          <a:prstGeom prst="rect">
            <a:avLst/>
          </a:prstGeom>
          <a:noFill/>
          <a:ln>
            <a:noFill/>
          </a:ln>
        </p:spPr>
      </p:pic>
      <p:pic>
        <p:nvPicPr>
          <p:cNvPr id="497" name="Google Shape;497;p68"/>
          <p:cNvPicPr preferRelativeResize="0"/>
          <p:nvPr/>
        </p:nvPicPr>
        <p:blipFill>
          <a:blip r:embed="rId4">
            <a:alphaModFix/>
          </a:blip>
          <a:stretch>
            <a:fillRect/>
          </a:stretch>
        </p:blipFill>
        <p:spPr>
          <a:xfrm>
            <a:off x="715100" y="2697775"/>
            <a:ext cx="7130275" cy="20111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pic>
        <p:nvPicPr>
          <p:cNvPr id="502" name="Google Shape;502;p69"/>
          <p:cNvPicPr preferRelativeResize="0"/>
          <p:nvPr/>
        </p:nvPicPr>
        <p:blipFill>
          <a:blip r:embed="rId3">
            <a:alphaModFix/>
          </a:blip>
          <a:stretch>
            <a:fillRect/>
          </a:stretch>
        </p:blipFill>
        <p:spPr>
          <a:xfrm>
            <a:off x="226750" y="474650"/>
            <a:ext cx="2019300" cy="3962400"/>
          </a:xfrm>
          <a:prstGeom prst="rect">
            <a:avLst/>
          </a:prstGeom>
          <a:noFill/>
          <a:ln>
            <a:noFill/>
          </a:ln>
        </p:spPr>
      </p:pic>
      <p:pic>
        <p:nvPicPr>
          <p:cNvPr id="503" name="Google Shape;503;p69"/>
          <p:cNvPicPr preferRelativeResize="0"/>
          <p:nvPr/>
        </p:nvPicPr>
        <p:blipFill>
          <a:blip r:embed="rId4">
            <a:alphaModFix/>
          </a:blip>
          <a:stretch>
            <a:fillRect/>
          </a:stretch>
        </p:blipFill>
        <p:spPr>
          <a:xfrm>
            <a:off x="2671125" y="1328738"/>
            <a:ext cx="5695950" cy="2486025"/>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70"/>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Funciones y Trigger</a:t>
            </a:r>
            <a:endParaRPr/>
          </a:p>
        </p:txBody>
      </p:sp>
      <p:pic>
        <p:nvPicPr>
          <p:cNvPr id="509" name="Google Shape;509;p70"/>
          <p:cNvPicPr preferRelativeResize="0"/>
          <p:nvPr/>
        </p:nvPicPr>
        <p:blipFill>
          <a:blip r:embed="rId3">
            <a:alphaModFix/>
          </a:blip>
          <a:stretch>
            <a:fillRect/>
          </a:stretch>
        </p:blipFill>
        <p:spPr>
          <a:xfrm>
            <a:off x="288725" y="1520350"/>
            <a:ext cx="4272225" cy="2420925"/>
          </a:xfrm>
          <a:prstGeom prst="rect">
            <a:avLst/>
          </a:prstGeom>
          <a:noFill/>
          <a:ln>
            <a:noFill/>
          </a:ln>
        </p:spPr>
      </p:pic>
      <p:pic>
        <p:nvPicPr>
          <p:cNvPr id="510" name="Google Shape;510;p70"/>
          <p:cNvPicPr preferRelativeResize="0"/>
          <p:nvPr/>
        </p:nvPicPr>
        <p:blipFill>
          <a:blip r:embed="rId4">
            <a:alphaModFix/>
          </a:blip>
          <a:stretch>
            <a:fillRect/>
          </a:stretch>
        </p:blipFill>
        <p:spPr>
          <a:xfrm>
            <a:off x="1196375" y="4083225"/>
            <a:ext cx="1691400" cy="958450"/>
          </a:xfrm>
          <a:prstGeom prst="rect">
            <a:avLst/>
          </a:prstGeom>
          <a:noFill/>
          <a:ln>
            <a:noFill/>
          </a:ln>
        </p:spPr>
      </p:pic>
      <p:pic>
        <p:nvPicPr>
          <p:cNvPr id="511" name="Google Shape;511;p70"/>
          <p:cNvPicPr preferRelativeResize="0"/>
          <p:nvPr/>
        </p:nvPicPr>
        <p:blipFill>
          <a:blip r:embed="rId5">
            <a:alphaModFix/>
          </a:blip>
          <a:stretch>
            <a:fillRect/>
          </a:stretch>
        </p:blipFill>
        <p:spPr>
          <a:xfrm>
            <a:off x="4684600" y="832800"/>
            <a:ext cx="4278250" cy="3477897"/>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5" name="Shape 515"/>
        <p:cNvGrpSpPr/>
        <p:nvPr/>
      </p:nvGrpSpPr>
      <p:grpSpPr>
        <a:xfrm>
          <a:off x="0" y="0"/>
          <a:ext cx="0" cy="0"/>
          <a:chOff x="0" y="0"/>
          <a:chExt cx="0" cy="0"/>
        </a:xfrm>
      </p:grpSpPr>
      <p:sp>
        <p:nvSpPr>
          <p:cNvPr id="516" name="Google Shape;516;p71"/>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Roles, Usuarios y Privilegios </a:t>
            </a:r>
            <a:endParaRPr/>
          </a:p>
        </p:txBody>
      </p:sp>
      <p:pic>
        <p:nvPicPr>
          <p:cNvPr id="517" name="Google Shape;517;p71"/>
          <p:cNvPicPr preferRelativeResize="0"/>
          <p:nvPr/>
        </p:nvPicPr>
        <p:blipFill>
          <a:blip r:embed="rId3">
            <a:alphaModFix/>
          </a:blip>
          <a:stretch>
            <a:fillRect/>
          </a:stretch>
        </p:blipFill>
        <p:spPr>
          <a:xfrm>
            <a:off x="846475" y="1334450"/>
            <a:ext cx="6929925" cy="352397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72"/>
          <p:cNvSpPr txBox="1"/>
          <p:nvPr>
            <p:ph type="title"/>
          </p:nvPr>
        </p:nvSpPr>
        <p:spPr>
          <a:xfrm>
            <a:off x="120175" y="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Consultas Recursivas</a:t>
            </a:r>
            <a:endParaRPr/>
          </a:p>
        </p:txBody>
      </p:sp>
      <p:pic>
        <p:nvPicPr>
          <p:cNvPr id="523" name="Google Shape;523;p72"/>
          <p:cNvPicPr preferRelativeResize="0"/>
          <p:nvPr/>
        </p:nvPicPr>
        <p:blipFill>
          <a:blip r:embed="rId3">
            <a:alphaModFix/>
          </a:blip>
          <a:stretch>
            <a:fillRect/>
          </a:stretch>
        </p:blipFill>
        <p:spPr>
          <a:xfrm>
            <a:off x="1099300" y="644050"/>
            <a:ext cx="6832850" cy="4256525"/>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pic>
        <p:nvPicPr>
          <p:cNvPr id="528" name="Google Shape;528;p73"/>
          <p:cNvPicPr preferRelativeResize="0"/>
          <p:nvPr/>
        </p:nvPicPr>
        <p:blipFill>
          <a:blip r:embed="rId3">
            <a:alphaModFix/>
          </a:blip>
          <a:stretch>
            <a:fillRect/>
          </a:stretch>
        </p:blipFill>
        <p:spPr>
          <a:xfrm>
            <a:off x="449850" y="3317875"/>
            <a:ext cx="8146550" cy="1007600"/>
          </a:xfrm>
          <a:prstGeom prst="rect">
            <a:avLst/>
          </a:prstGeom>
          <a:noFill/>
          <a:ln>
            <a:noFill/>
          </a:ln>
        </p:spPr>
      </p:pic>
      <p:pic>
        <p:nvPicPr>
          <p:cNvPr id="529" name="Google Shape;529;p73"/>
          <p:cNvPicPr preferRelativeResize="0"/>
          <p:nvPr/>
        </p:nvPicPr>
        <p:blipFill>
          <a:blip r:embed="rId4">
            <a:alphaModFix/>
          </a:blip>
          <a:stretch>
            <a:fillRect/>
          </a:stretch>
        </p:blipFill>
        <p:spPr>
          <a:xfrm>
            <a:off x="449850" y="282975"/>
            <a:ext cx="7832350" cy="234455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3" name="Shape 533"/>
        <p:cNvGrpSpPr/>
        <p:nvPr/>
      </p:nvGrpSpPr>
      <p:grpSpPr>
        <a:xfrm>
          <a:off x="0" y="0"/>
          <a:ext cx="0" cy="0"/>
          <a:chOff x="0" y="0"/>
          <a:chExt cx="0" cy="0"/>
        </a:xfrm>
      </p:grpSpPr>
      <p:sp>
        <p:nvSpPr>
          <p:cNvPr id="534" name="Google Shape;534;p74"/>
          <p:cNvSpPr txBox="1"/>
          <p:nvPr>
            <p:ph type="title"/>
          </p:nvPr>
        </p:nvSpPr>
        <p:spPr>
          <a:xfrm>
            <a:off x="281300" y="187975"/>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Ranking </a:t>
            </a:r>
            <a:endParaRPr/>
          </a:p>
        </p:txBody>
      </p:sp>
      <p:pic>
        <p:nvPicPr>
          <p:cNvPr id="535" name="Google Shape;535;p74"/>
          <p:cNvPicPr preferRelativeResize="0"/>
          <p:nvPr/>
        </p:nvPicPr>
        <p:blipFill>
          <a:blip r:embed="rId3">
            <a:alphaModFix/>
          </a:blip>
          <a:stretch>
            <a:fillRect/>
          </a:stretch>
        </p:blipFill>
        <p:spPr>
          <a:xfrm>
            <a:off x="495750" y="921800"/>
            <a:ext cx="7846300" cy="1549479"/>
          </a:xfrm>
          <a:prstGeom prst="rect">
            <a:avLst/>
          </a:prstGeom>
          <a:noFill/>
          <a:ln>
            <a:noFill/>
          </a:ln>
        </p:spPr>
      </p:pic>
      <p:pic>
        <p:nvPicPr>
          <p:cNvPr id="536" name="Google Shape;536;p74"/>
          <p:cNvPicPr preferRelativeResize="0"/>
          <p:nvPr/>
        </p:nvPicPr>
        <p:blipFill>
          <a:blip r:embed="rId4">
            <a:alphaModFix/>
          </a:blip>
          <a:stretch>
            <a:fillRect/>
          </a:stretch>
        </p:blipFill>
        <p:spPr>
          <a:xfrm>
            <a:off x="495750" y="2735223"/>
            <a:ext cx="7713600" cy="2069502"/>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2" name="Shape 352"/>
        <p:cNvGrpSpPr/>
        <p:nvPr/>
      </p:nvGrpSpPr>
      <p:grpSpPr>
        <a:xfrm>
          <a:off x="0" y="0"/>
          <a:ext cx="0" cy="0"/>
          <a:chOff x="0" y="0"/>
          <a:chExt cx="0" cy="0"/>
        </a:xfrm>
      </p:grpSpPr>
      <p:sp>
        <p:nvSpPr>
          <p:cNvPr id="353" name="Google Shape;353;p48"/>
          <p:cNvSpPr txBox="1"/>
          <p:nvPr>
            <p:ph type="ctrTitle"/>
          </p:nvPr>
        </p:nvSpPr>
        <p:spPr>
          <a:xfrm>
            <a:off x="306475" y="284525"/>
            <a:ext cx="4155300" cy="6573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Problema por resolver: </a:t>
            </a:r>
            <a:endParaRPr sz="3000"/>
          </a:p>
        </p:txBody>
      </p:sp>
      <p:sp>
        <p:nvSpPr>
          <p:cNvPr id="354" name="Google Shape;354;p48"/>
          <p:cNvSpPr txBox="1"/>
          <p:nvPr>
            <p:ph idx="1" type="subTitle"/>
          </p:nvPr>
        </p:nvSpPr>
        <p:spPr>
          <a:xfrm>
            <a:off x="306475" y="1223824"/>
            <a:ext cx="4490100" cy="3374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200"/>
              <a:t>Intentamos resolver la </a:t>
            </a:r>
            <a:r>
              <a:rPr lang="en" sz="2200"/>
              <a:t>problemática</a:t>
            </a:r>
            <a:r>
              <a:rPr lang="en" sz="2200"/>
              <a:t> de que muchas veces un drive virtual es muy inseguro, ya que con un correo </a:t>
            </a:r>
            <a:r>
              <a:rPr lang="en" sz="2200"/>
              <a:t>podrían</a:t>
            </a:r>
            <a:r>
              <a:rPr lang="en" sz="2200"/>
              <a:t> ver tus datos, por lo que </a:t>
            </a:r>
            <a:r>
              <a:rPr lang="en" sz="2200"/>
              <a:t>esté</a:t>
            </a:r>
            <a:r>
              <a:rPr lang="en" sz="2200"/>
              <a:t> drive </a:t>
            </a:r>
            <a:r>
              <a:rPr lang="en" sz="2200"/>
              <a:t>sería</a:t>
            </a:r>
            <a:r>
              <a:rPr lang="en" sz="2200"/>
              <a:t> mas personal con quienes tu lo quieras compartir, </a:t>
            </a:r>
            <a:r>
              <a:rPr lang="en" sz="2200"/>
              <a:t>además</a:t>
            </a:r>
            <a:r>
              <a:rPr lang="en" sz="2200"/>
              <a:t> de ser </a:t>
            </a:r>
            <a:r>
              <a:rPr lang="en" sz="2200"/>
              <a:t>más</a:t>
            </a:r>
            <a:r>
              <a:rPr lang="en" sz="2200"/>
              <a:t> organizado .</a:t>
            </a:r>
            <a:endParaRPr sz="2200"/>
          </a:p>
        </p:txBody>
      </p:sp>
      <p:pic>
        <p:nvPicPr>
          <p:cNvPr id="355" name="Google Shape;355;p48"/>
          <p:cNvPicPr preferRelativeResize="0"/>
          <p:nvPr/>
        </p:nvPicPr>
        <p:blipFill>
          <a:blip r:embed="rId3">
            <a:alphaModFix/>
          </a:blip>
          <a:stretch>
            <a:fillRect/>
          </a:stretch>
        </p:blipFill>
        <p:spPr>
          <a:xfrm>
            <a:off x="4948975" y="1562425"/>
            <a:ext cx="4042626" cy="2697189"/>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0" name="Shape 540"/>
        <p:cNvGrpSpPr/>
        <p:nvPr/>
      </p:nvGrpSpPr>
      <p:grpSpPr>
        <a:xfrm>
          <a:off x="0" y="0"/>
          <a:ext cx="0" cy="0"/>
          <a:chOff x="0" y="0"/>
          <a:chExt cx="0" cy="0"/>
        </a:xfrm>
      </p:grpSpPr>
      <p:pic>
        <p:nvPicPr>
          <p:cNvPr id="541" name="Google Shape;541;p75"/>
          <p:cNvPicPr preferRelativeResize="0"/>
          <p:nvPr/>
        </p:nvPicPr>
        <p:blipFill>
          <a:blip r:embed="rId3">
            <a:alphaModFix/>
          </a:blip>
          <a:stretch>
            <a:fillRect/>
          </a:stretch>
        </p:blipFill>
        <p:spPr>
          <a:xfrm>
            <a:off x="834050" y="412288"/>
            <a:ext cx="3280725" cy="4318926"/>
          </a:xfrm>
          <a:prstGeom prst="rect">
            <a:avLst/>
          </a:prstGeom>
          <a:noFill/>
          <a:ln>
            <a:noFill/>
          </a:ln>
        </p:spPr>
      </p:pic>
      <p:pic>
        <p:nvPicPr>
          <p:cNvPr id="542" name="Google Shape;542;p75"/>
          <p:cNvPicPr preferRelativeResize="0"/>
          <p:nvPr/>
        </p:nvPicPr>
        <p:blipFill>
          <a:blip r:embed="rId4">
            <a:alphaModFix/>
          </a:blip>
          <a:stretch>
            <a:fillRect/>
          </a:stretch>
        </p:blipFill>
        <p:spPr>
          <a:xfrm>
            <a:off x="4802000" y="74350"/>
            <a:ext cx="2594665" cy="48387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76"/>
          <p:cNvSpPr txBox="1"/>
          <p:nvPr>
            <p:ph type="title"/>
          </p:nvPr>
        </p:nvSpPr>
        <p:spPr>
          <a:xfrm>
            <a:off x="219325" y="20035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Transacciones</a:t>
            </a:r>
            <a:endParaRPr/>
          </a:p>
        </p:txBody>
      </p:sp>
      <p:pic>
        <p:nvPicPr>
          <p:cNvPr id="548" name="Google Shape;548;p76"/>
          <p:cNvPicPr preferRelativeResize="0"/>
          <p:nvPr/>
        </p:nvPicPr>
        <p:blipFill>
          <a:blip r:embed="rId3">
            <a:alphaModFix/>
          </a:blip>
          <a:stretch>
            <a:fillRect/>
          </a:stretch>
        </p:blipFill>
        <p:spPr>
          <a:xfrm>
            <a:off x="417600" y="911255"/>
            <a:ext cx="4408575" cy="3686925"/>
          </a:xfrm>
          <a:prstGeom prst="rect">
            <a:avLst/>
          </a:prstGeom>
          <a:noFill/>
          <a:ln>
            <a:noFill/>
          </a:ln>
        </p:spPr>
      </p:pic>
      <p:pic>
        <p:nvPicPr>
          <p:cNvPr id="549" name="Google Shape;549;p76"/>
          <p:cNvPicPr preferRelativeResize="0"/>
          <p:nvPr/>
        </p:nvPicPr>
        <p:blipFill>
          <a:blip r:embed="rId4">
            <a:alphaModFix/>
          </a:blip>
          <a:stretch>
            <a:fillRect/>
          </a:stretch>
        </p:blipFill>
        <p:spPr>
          <a:xfrm>
            <a:off x="5346350" y="0"/>
            <a:ext cx="2586564" cy="5005399"/>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3" name="Shape 553"/>
        <p:cNvGrpSpPr/>
        <p:nvPr/>
      </p:nvGrpSpPr>
      <p:grpSpPr>
        <a:xfrm>
          <a:off x="0" y="0"/>
          <a:ext cx="0" cy="0"/>
          <a:chOff x="0" y="0"/>
          <a:chExt cx="0" cy="0"/>
        </a:xfrm>
      </p:grpSpPr>
      <p:sp>
        <p:nvSpPr>
          <p:cNvPr id="554" name="Google Shape;554;p77"/>
          <p:cNvSpPr txBox="1"/>
          <p:nvPr>
            <p:ph type="title"/>
          </p:nvPr>
        </p:nvSpPr>
        <p:spPr>
          <a:xfrm>
            <a:off x="281300" y="212775"/>
            <a:ext cx="4401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Diseño en Plotly:</a:t>
            </a:r>
            <a:endParaRPr/>
          </a:p>
        </p:txBody>
      </p:sp>
      <p:sp>
        <p:nvSpPr>
          <p:cNvPr id="555" name="Google Shape;555;p77"/>
          <p:cNvSpPr txBox="1"/>
          <p:nvPr>
            <p:ph idx="1" type="body"/>
          </p:nvPr>
        </p:nvSpPr>
        <p:spPr>
          <a:xfrm>
            <a:off x="281300" y="1467400"/>
            <a:ext cx="4401600" cy="33168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 A través de Plotly la cual es un dashboard, donde podemos crear diagramas de barras, puntos, circulares que nos permiten tener una mejor visualización de las tablas de la base de datos. Para lograr esto, nos ayudamos del lenguaje de programación Python. A continuación mostramos el </a:t>
            </a:r>
            <a:r>
              <a:rPr lang="en" sz="2000"/>
              <a:t>código</a:t>
            </a:r>
            <a:r>
              <a:rPr lang="en" sz="2000"/>
              <a:t>:</a:t>
            </a:r>
            <a:endParaRPr sz="2000"/>
          </a:p>
        </p:txBody>
      </p:sp>
      <p:pic>
        <p:nvPicPr>
          <p:cNvPr id="556" name="Google Shape;556;p77"/>
          <p:cNvPicPr preferRelativeResize="0"/>
          <p:nvPr/>
        </p:nvPicPr>
        <p:blipFill>
          <a:blip r:embed="rId3">
            <a:alphaModFix/>
          </a:blip>
          <a:stretch>
            <a:fillRect/>
          </a:stretch>
        </p:blipFill>
        <p:spPr>
          <a:xfrm>
            <a:off x="4966900" y="1838648"/>
            <a:ext cx="3671701" cy="12928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0" name="Shape 560"/>
        <p:cNvGrpSpPr/>
        <p:nvPr/>
      </p:nvGrpSpPr>
      <p:grpSpPr>
        <a:xfrm>
          <a:off x="0" y="0"/>
          <a:ext cx="0" cy="0"/>
          <a:chOff x="0" y="0"/>
          <a:chExt cx="0" cy="0"/>
        </a:xfrm>
      </p:grpSpPr>
      <p:pic>
        <p:nvPicPr>
          <p:cNvPr id="561" name="Google Shape;561;p78"/>
          <p:cNvPicPr preferRelativeResize="0"/>
          <p:nvPr/>
        </p:nvPicPr>
        <p:blipFill>
          <a:blip r:embed="rId3">
            <a:alphaModFix/>
          </a:blip>
          <a:stretch>
            <a:fillRect/>
          </a:stretch>
        </p:blipFill>
        <p:spPr>
          <a:xfrm>
            <a:off x="1966913" y="1047750"/>
            <a:ext cx="5210175" cy="3048000"/>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5" name="Shape 565"/>
        <p:cNvGrpSpPr/>
        <p:nvPr/>
      </p:nvGrpSpPr>
      <p:grpSpPr>
        <a:xfrm>
          <a:off x="0" y="0"/>
          <a:ext cx="0" cy="0"/>
          <a:chOff x="0" y="0"/>
          <a:chExt cx="0" cy="0"/>
        </a:xfrm>
      </p:grpSpPr>
      <p:sp>
        <p:nvSpPr>
          <p:cNvPr id="566" name="Google Shape;566;p79"/>
          <p:cNvSpPr txBox="1"/>
          <p:nvPr>
            <p:ph type="title"/>
          </p:nvPr>
        </p:nvSpPr>
        <p:spPr>
          <a:xfrm>
            <a:off x="256925" y="3833800"/>
            <a:ext cx="2586600" cy="1076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Visualizaciòn en Plotly</a:t>
            </a:r>
            <a:endParaRPr/>
          </a:p>
        </p:txBody>
      </p:sp>
      <p:pic>
        <p:nvPicPr>
          <p:cNvPr id="567" name="Google Shape;567;p79"/>
          <p:cNvPicPr preferRelativeResize="0"/>
          <p:nvPr/>
        </p:nvPicPr>
        <p:blipFill>
          <a:blip r:embed="rId3">
            <a:alphaModFix/>
          </a:blip>
          <a:stretch>
            <a:fillRect/>
          </a:stretch>
        </p:blipFill>
        <p:spPr>
          <a:xfrm>
            <a:off x="256925" y="168950"/>
            <a:ext cx="6438900" cy="676275"/>
          </a:xfrm>
          <a:prstGeom prst="rect">
            <a:avLst/>
          </a:prstGeom>
          <a:noFill/>
          <a:ln>
            <a:noFill/>
          </a:ln>
        </p:spPr>
      </p:pic>
      <p:pic>
        <p:nvPicPr>
          <p:cNvPr id="568" name="Google Shape;568;p79"/>
          <p:cNvPicPr preferRelativeResize="0"/>
          <p:nvPr/>
        </p:nvPicPr>
        <p:blipFill>
          <a:blip r:embed="rId4">
            <a:alphaModFix/>
          </a:blip>
          <a:stretch>
            <a:fillRect/>
          </a:stretch>
        </p:blipFill>
        <p:spPr>
          <a:xfrm>
            <a:off x="3136500" y="972825"/>
            <a:ext cx="5427031" cy="399347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pic>
        <p:nvPicPr>
          <p:cNvPr id="573" name="Google Shape;573;p80"/>
          <p:cNvPicPr preferRelativeResize="0"/>
          <p:nvPr/>
        </p:nvPicPr>
        <p:blipFill>
          <a:blip r:embed="rId3">
            <a:alphaModFix/>
          </a:blip>
          <a:stretch>
            <a:fillRect/>
          </a:stretch>
        </p:blipFill>
        <p:spPr>
          <a:xfrm>
            <a:off x="1275688" y="152400"/>
            <a:ext cx="6592618" cy="4838699"/>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7" name="Shape 577"/>
        <p:cNvGrpSpPr/>
        <p:nvPr/>
      </p:nvGrpSpPr>
      <p:grpSpPr>
        <a:xfrm>
          <a:off x="0" y="0"/>
          <a:ext cx="0" cy="0"/>
          <a:chOff x="0" y="0"/>
          <a:chExt cx="0" cy="0"/>
        </a:xfrm>
      </p:grpSpPr>
      <p:pic>
        <p:nvPicPr>
          <p:cNvPr id="578" name="Google Shape;578;p81"/>
          <p:cNvPicPr preferRelativeResize="0"/>
          <p:nvPr/>
        </p:nvPicPr>
        <p:blipFill>
          <a:blip r:embed="rId3">
            <a:alphaModFix/>
          </a:blip>
          <a:stretch>
            <a:fillRect/>
          </a:stretch>
        </p:blipFill>
        <p:spPr>
          <a:xfrm>
            <a:off x="1171975" y="97775"/>
            <a:ext cx="6145797" cy="4838699"/>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2" name="Shape 582"/>
        <p:cNvGrpSpPr/>
        <p:nvPr/>
      </p:nvGrpSpPr>
      <p:grpSpPr>
        <a:xfrm>
          <a:off x="0" y="0"/>
          <a:ext cx="0" cy="0"/>
          <a:chOff x="0" y="0"/>
          <a:chExt cx="0" cy="0"/>
        </a:xfrm>
      </p:grpSpPr>
      <p:pic>
        <p:nvPicPr>
          <p:cNvPr id="583" name="Google Shape;583;p82"/>
          <p:cNvPicPr preferRelativeResize="0"/>
          <p:nvPr/>
        </p:nvPicPr>
        <p:blipFill>
          <a:blip r:embed="rId3">
            <a:alphaModFix/>
          </a:blip>
          <a:stretch>
            <a:fillRect/>
          </a:stretch>
        </p:blipFill>
        <p:spPr>
          <a:xfrm>
            <a:off x="152400" y="152400"/>
            <a:ext cx="8839200" cy="2520553"/>
          </a:xfrm>
          <a:prstGeom prst="rect">
            <a:avLst/>
          </a:prstGeom>
          <a:noFill/>
          <a:ln>
            <a:noFill/>
          </a:ln>
        </p:spPr>
      </p:pic>
      <p:pic>
        <p:nvPicPr>
          <p:cNvPr id="584" name="Google Shape;584;p82"/>
          <p:cNvPicPr preferRelativeResize="0"/>
          <p:nvPr/>
        </p:nvPicPr>
        <p:blipFill>
          <a:blip r:embed="rId4">
            <a:alphaModFix/>
          </a:blip>
          <a:stretch>
            <a:fillRect/>
          </a:stretch>
        </p:blipFill>
        <p:spPr>
          <a:xfrm>
            <a:off x="710125" y="2767053"/>
            <a:ext cx="8058592" cy="2165747"/>
          </a:xfrm>
          <a:prstGeom prst="rect">
            <a:avLst/>
          </a:prstGeom>
          <a:noFill/>
          <a:ln>
            <a:noFill/>
          </a:ln>
        </p:spPr>
      </p:pic>
      <p:pic>
        <p:nvPicPr>
          <p:cNvPr id="585" name="Google Shape;585;p82"/>
          <p:cNvPicPr preferRelativeResize="0"/>
          <p:nvPr/>
        </p:nvPicPr>
        <p:blipFill>
          <a:blip r:embed="rId5">
            <a:alphaModFix/>
          </a:blip>
          <a:stretch>
            <a:fillRect/>
          </a:stretch>
        </p:blipFill>
        <p:spPr>
          <a:xfrm rot="10800000">
            <a:off x="-7639036" y="4991100"/>
            <a:ext cx="7791436" cy="152400"/>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9" name="Shape 589"/>
        <p:cNvGrpSpPr/>
        <p:nvPr/>
      </p:nvGrpSpPr>
      <p:grpSpPr>
        <a:xfrm>
          <a:off x="0" y="0"/>
          <a:ext cx="0" cy="0"/>
          <a:chOff x="0" y="0"/>
          <a:chExt cx="0" cy="0"/>
        </a:xfrm>
      </p:grpSpPr>
      <p:pic>
        <p:nvPicPr>
          <p:cNvPr id="590" name="Google Shape;590;p83"/>
          <p:cNvPicPr preferRelativeResize="0"/>
          <p:nvPr/>
        </p:nvPicPr>
        <p:blipFill>
          <a:blip r:embed="rId3">
            <a:alphaModFix/>
          </a:blip>
          <a:stretch>
            <a:fillRect/>
          </a:stretch>
        </p:blipFill>
        <p:spPr>
          <a:xfrm>
            <a:off x="152400" y="152400"/>
            <a:ext cx="8839200" cy="2803684"/>
          </a:xfrm>
          <a:prstGeom prst="rect">
            <a:avLst/>
          </a:prstGeom>
          <a:noFill/>
          <a:ln>
            <a:noFill/>
          </a:ln>
        </p:spPr>
      </p:pic>
      <p:pic>
        <p:nvPicPr>
          <p:cNvPr id="591" name="Google Shape;591;p83"/>
          <p:cNvPicPr preferRelativeResize="0"/>
          <p:nvPr/>
        </p:nvPicPr>
        <p:blipFill>
          <a:blip r:embed="rId4">
            <a:alphaModFix/>
          </a:blip>
          <a:stretch>
            <a:fillRect/>
          </a:stretch>
        </p:blipFill>
        <p:spPr>
          <a:xfrm>
            <a:off x="1205875" y="3158059"/>
            <a:ext cx="7346794" cy="1882616"/>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5" name="Shape 595"/>
        <p:cNvGrpSpPr/>
        <p:nvPr/>
      </p:nvGrpSpPr>
      <p:grpSpPr>
        <a:xfrm>
          <a:off x="0" y="0"/>
          <a:ext cx="0" cy="0"/>
          <a:chOff x="0" y="0"/>
          <a:chExt cx="0" cy="0"/>
        </a:xfrm>
      </p:grpSpPr>
      <p:sp>
        <p:nvSpPr>
          <p:cNvPr id="596" name="Google Shape;596;p84"/>
          <p:cNvSpPr txBox="1"/>
          <p:nvPr>
            <p:ph type="title"/>
          </p:nvPr>
        </p:nvSpPr>
        <p:spPr>
          <a:xfrm>
            <a:off x="1166225" y="1499650"/>
            <a:ext cx="6604800" cy="25533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6000"/>
              <a:t>¡Muchas gracias!</a:t>
            </a:r>
            <a:endParaRPr sz="6000"/>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9" name="Shape 359"/>
        <p:cNvGrpSpPr/>
        <p:nvPr/>
      </p:nvGrpSpPr>
      <p:grpSpPr>
        <a:xfrm>
          <a:off x="0" y="0"/>
          <a:ext cx="0" cy="0"/>
          <a:chOff x="0" y="0"/>
          <a:chExt cx="0" cy="0"/>
        </a:xfrm>
      </p:grpSpPr>
      <p:sp>
        <p:nvSpPr>
          <p:cNvPr id="360" name="Google Shape;360;p49"/>
          <p:cNvSpPr txBox="1"/>
          <p:nvPr>
            <p:ph type="title"/>
          </p:nvPr>
        </p:nvSpPr>
        <p:spPr>
          <a:xfrm>
            <a:off x="715100" y="53500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a:t>
            </a:r>
            <a:r>
              <a:rPr lang="en"/>
              <a:t>ificultades de gestion de informacion</a:t>
            </a:r>
            <a:endParaRPr/>
          </a:p>
        </p:txBody>
      </p:sp>
      <p:sp>
        <p:nvSpPr>
          <p:cNvPr id="361" name="Google Shape;361;p49"/>
          <p:cNvSpPr txBox="1"/>
          <p:nvPr>
            <p:ph idx="1" type="body"/>
          </p:nvPr>
        </p:nvSpPr>
        <p:spPr>
          <a:xfrm>
            <a:off x="720000" y="1554150"/>
            <a:ext cx="4401600" cy="30543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000"/>
              <a:t>Algunas dificultades que encontramos a lo largo </a:t>
            </a:r>
            <a:endParaRPr sz="2000"/>
          </a:p>
          <a:p>
            <a:pPr indent="0" lvl="0" marL="0" rtl="0" algn="just">
              <a:spcBef>
                <a:spcPts val="0"/>
              </a:spcBef>
              <a:spcAft>
                <a:spcPts val="0"/>
              </a:spcAft>
              <a:buNone/>
            </a:pPr>
            <a:r>
              <a:rPr lang="en" sz="2000"/>
              <a:t>del proyecto fue el hecho de tener datos duplicados o incorrectos, </a:t>
            </a:r>
            <a:r>
              <a:rPr lang="en" sz="2000"/>
              <a:t>también</a:t>
            </a:r>
            <a:r>
              <a:rPr lang="en" sz="2000"/>
              <a:t> de tener inventarios que sobrepasan lo estipulado, </a:t>
            </a:r>
            <a:r>
              <a:rPr lang="en" sz="2000"/>
              <a:t>además</a:t>
            </a:r>
            <a:r>
              <a:rPr lang="en" sz="2000"/>
              <a:t> de tener que trabajar con medidas de almacenamiento diferentes. </a:t>
            </a:r>
            <a:endParaRPr sz="2000"/>
          </a:p>
          <a:p>
            <a:pPr indent="0" lvl="0" marL="0" rtl="0" algn="just">
              <a:spcBef>
                <a:spcPts val="0"/>
              </a:spcBef>
              <a:spcAft>
                <a:spcPts val="0"/>
              </a:spcAft>
              <a:buNone/>
            </a:pPr>
            <a:r>
              <a:t/>
            </a:r>
            <a:endParaRPr sz="2000"/>
          </a:p>
          <a:p>
            <a:pPr indent="0" lvl="0" marL="0" rtl="0" algn="l">
              <a:spcBef>
                <a:spcPts val="0"/>
              </a:spcBef>
              <a:spcAft>
                <a:spcPts val="0"/>
              </a:spcAft>
              <a:buNone/>
            </a:pPr>
            <a:r>
              <a:t/>
            </a:r>
            <a:endParaRPr/>
          </a:p>
        </p:txBody>
      </p:sp>
      <p:pic>
        <p:nvPicPr>
          <p:cNvPr id="362" name="Google Shape;362;p49"/>
          <p:cNvPicPr preferRelativeResize="0"/>
          <p:nvPr/>
        </p:nvPicPr>
        <p:blipFill>
          <a:blip r:embed="rId3">
            <a:alphaModFix/>
          </a:blip>
          <a:stretch>
            <a:fillRect/>
          </a:stretch>
        </p:blipFill>
        <p:spPr>
          <a:xfrm>
            <a:off x="5121600" y="1107700"/>
            <a:ext cx="3717601" cy="37176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6" name="Shape 366"/>
        <p:cNvGrpSpPr/>
        <p:nvPr/>
      </p:nvGrpSpPr>
      <p:grpSpPr>
        <a:xfrm>
          <a:off x="0" y="0"/>
          <a:ext cx="0" cy="0"/>
          <a:chOff x="0" y="0"/>
          <a:chExt cx="0" cy="0"/>
        </a:xfrm>
      </p:grpSpPr>
      <p:sp>
        <p:nvSpPr>
          <p:cNvPr id="367" name="Google Shape;367;p50"/>
          <p:cNvSpPr txBox="1"/>
          <p:nvPr>
            <p:ph type="ctrTitle"/>
          </p:nvPr>
        </p:nvSpPr>
        <p:spPr>
          <a:xfrm>
            <a:off x="223075" y="581975"/>
            <a:ext cx="5267400" cy="6327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2800"/>
              <a:t>Requerimientos de información: </a:t>
            </a:r>
            <a:endParaRPr sz="2800"/>
          </a:p>
        </p:txBody>
      </p:sp>
      <p:sp>
        <p:nvSpPr>
          <p:cNvPr id="368" name="Google Shape;368;p50"/>
          <p:cNvSpPr txBox="1"/>
          <p:nvPr>
            <p:ph idx="1" type="subTitle"/>
          </p:nvPr>
        </p:nvSpPr>
        <p:spPr>
          <a:xfrm>
            <a:off x="4487075" y="1562001"/>
            <a:ext cx="4359000" cy="31974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400"/>
              <a:t>Nos encontramos con que </a:t>
            </a:r>
            <a:r>
              <a:rPr lang="en" sz="2400"/>
              <a:t>requerimos</a:t>
            </a:r>
            <a:r>
              <a:rPr lang="en" sz="2400"/>
              <a:t> </a:t>
            </a:r>
            <a:r>
              <a:rPr lang="en" sz="2400"/>
              <a:t>información</a:t>
            </a:r>
            <a:r>
              <a:rPr lang="en" sz="2400"/>
              <a:t> de los usuarios y de los archivos junto con las carpetas, </a:t>
            </a:r>
            <a:r>
              <a:rPr lang="en" sz="2400"/>
              <a:t>además</a:t>
            </a:r>
            <a:r>
              <a:rPr lang="en" sz="2400"/>
              <a:t> de saber bien </a:t>
            </a:r>
            <a:r>
              <a:rPr lang="en" sz="2400"/>
              <a:t>qué</a:t>
            </a:r>
            <a:r>
              <a:rPr lang="en" sz="2400"/>
              <a:t> permiso tiene cada uno, con las claves y tener organizado nuestra base de datos </a:t>
            </a:r>
            <a:endParaRPr sz="2400"/>
          </a:p>
        </p:txBody>
      </p:sp>
      <p:pic>
        <p:nvPicPr>
          <p:cNvPr id="369" name="Google Shape;369;p50"/>
          <p:cNvPicPr preferRelativeResize="0"/>
          <p:nvPr/>
        </p:nvPicPr>
        <p:blipFill>
          <a:blip r:embed="rId3">
            <a:alphaModFix/>
          </a:blip>
          <a:stretch>
            <a:fillRect/>
          </a:stretch>
        </p:blipFill>
        <p:spPr>
          <a:xfrm>
            <a:off x="223075" y="1739650"/>
            <a:ext cx="3879325" cy="25821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51"/>
          <p:cNvSpPr txBox="1"/>
          <p:nvPr>
            <p:ph type="title"/>
          </p:nvPr>
        </p:nvSpPr>
        <p:spPr>
          <a:xfrm>
            <a:off x="343275" y="411050"/>
            <a:ext cx="77136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900"/>
              <a:t>Requerimientos Funcionales:</a:t>
            </a:r>
            <a:endParaRPr sz="2900"/>
          </a:p>
        </p:txBody>
      </p:sp>
      <p:sp>
        <p:nvSpPr>
          <p:cNvPr id="375" name="Google Shape;375;p51"/>
          <p:cNvSpPr txBox="1"/>
          <p:nvPr>
            <p:ph idx="1" type="body"/>
          </p:nvPr>
        </p:nvSpPr>
        <p:spPr>
          <a:xfrm>
            <a:off x="484525" y="1221050"/>
            <a:ext cx="4401600" cy="33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1600"/>
              <a:t>Inicialmente en nuestro proyecto pensamos en estas entidades y atributos.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Teníamos</a:t>
            </a:r>
            <a:r>
              <a:rPr lang="en" sz="1600"/>
              <a:t>  4 tablas, las cuales </a:t>
            </a:r>
            <a:r>
              <a:rPr lang="en" sz="1600"/>
              <a:t>pensábamos</a:t>
            </a:r>
            <a:r>
              <a:rPr lang="en" sz="1600"/>
              <a:t> en que Propietario y Archivo era una </a:t>
            </a:r>
            <a:r>
              <a:rPr lang="en" sz="1600"/>
              <a:t>relación</a:t>
            </a:r>
            <a:r>
              <a:rPr lang="en" sz="1600"/>
              <a:t> muchos a muchos y que Propietario se </a:t>
            </a:r>
            <a:r>
              <a:rPr lang="en" sz="1600"/>
              <a:t>relaciona</a:t>
            </a:r>
            <a:r>
              <a:rPr lang="en" sz="1600"/>
              <a:t> con clave y Admin. </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Sin embargo, estas tablas fueron modificadas debido a que no se contaba bien con el </a:t>
            </a:r>
            <a:r>
              <a:rPr lang="en" sz="1600"/>
              <a:t>propósito</a:t>
            </a:r>
            <a:r>
              <a:rPr lang="en" sz="1600"/>
              <a:t> del proyecto, </a:t>
            </a:r>
            <a:r>
              <a:rPr lang="en" sz="1600"/>
              <a:t>además</a:t>
            </a:r>
            <a:r>
              <a:rPr lang="en" sz="1600"/>
              <a:t>, de tener tablas las cuales no </a:t>
            </a:r>
            <a:r>
              <a:rPr lang="en" sz="1600"/>
              <a:t>aportan</a:t>
            </a:r>
            <a:r>
              <a:rPr lang="en" sz="1600"/>
              <a:t> mucho, teniendo varias falencias.</a:t>
            </a:r>
            <a:endParaRPr sz="1600"/>
          </a:p>
          <a:p>
            <a:pPr indent="0" lvl="0" marL="0" rtl="0" algn="l">
              <a:spcBef>
                <a:spcPts val="0"/>
              </a:spcBef>
              <a:spcAft>
                <a:spcPts val="0"/>
              </a:spcAft>
              <a:buNone/>
            </a:pPr>
            <a:r>
              <a:t/>
            </a:r>
            <a:endParaRPr sz="1600"/>
          </a:p>
        </p:txBody>
      </p:sp>
      <p:pic>
        <p:nvPicPr>
          <p:cNvPr id="376" name="Google Shape;376;p51"/>
          <p:cNvPicPr preferRelativeResize="0"/>
          <p:nvPr/>
        </p:nvPicPr>
        <p:blipFill>
          <a:blip r:embed="rId3">
            <a:alphaModFix/>
          </a:blip>
          <a:stretch>
            <a:fillRect/>
          </a:stretch>
        </p:blipFill>
        <p:spPr>
          <a:xfrm>
            <a:off x="4939375" y="1267039"/>
            <a:ext cx="4043500" cy="3249428"/>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0" name="Shape 380"/>
        <p:cNvGrpSpPr/>
        <p:nvPr/>
      </p:nvGrpSpPr>
      <p:grpSpPr>
        <a:xfrm>
          <a:off x="0" y="0"/>
          <a:ext cx="0" cy="0"/>
          <a:chOff x="0" y="0"/>
          <a:chExt cx="0" cy="0"/>
        </a:xfrm>
      </p:grpSpPr>
      <p:sp>
        <p:nvSpPr>
          <p:cNvPr id="381" name="Google Shape;381;p52"/>
          <p:cNvSpPr txBox="1"/>
          <p:nvPr>
            <p:ph type="ctrTitle"/>
          </p:nvPr>
        </p:nvSpPr>
        <p:spPr>
          <a:xfrm>
            <a:off x="322250" y="123375"/>
            <a:ext cx="5936700" cy="6822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200"/>
              <a:t>Primera </a:t>
            </a:r>
            <a:r>
              <a:rPr lang="en" sz="3200"/>
              <a:t>Creación</a:t>
            </a:r>
            <a:r>
              <a:rPr lang="en" sz="3200"/>
              <a:t> de las Tablas</a:t>
            </a:r>
            <a:endParaRPr sz="3200"/>
          </a:p>
        </p:txBody>
      </p:sp>
      <p:sp>
        <p:nvSpPr>
          <p:cNvPr id="382" name="Google Shape;382;p52"/>
          <p:cNvSpPr txBox="1"/>
          <p:nvPr>
            <p:ph idx="1" type="subTitle"/>
          </p:nvPr>
        </p:nvSpPr>
        <p:spPr>
          <a:xfrm>
            <a:off x="403050" y="892350"/>
            <a:ext cx="4359000" cy="40530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a:t>Inicialmente construyendo nuestro proyecto nos dimos cuenta de lo que se requiere en un drive, </a:t>
            </a:r>
            <a:r>
              <a:rPr lang="en"/>
              <a:t>qué</a:t>
            </a:r>
            <a:r>
              <a:rPr lang="en"/>
              <a:t> </a:t>
            </a:r>
            <a:r>
              <a:rPr lang="en"/>
              <a:t>información</a:t>
            </a:r>
            <a:r>
              <a:rPr lang="en"/>
              <a:t> es necesaria y como </a:t>
            </a:r>
            <a:r>
              <a:rPr lang="en"/>
              <a:t>mostraremos</a:t>
            </a:r>
            <a:r>
              <a:rPr lang="en"/>
              <a:t> el drive con sus </a:t>
            </a:r>
            <a:r>
              <a:rPr lang="en"/>
              <a:t>gráficas</a:t>
            </a:r>
            <a:r>
              <a:rPr lang="en"/>
              <a:t> o muestra del espacio de almacenamiento </a:t>
            </a:r>
            <a:r>
              <a:rPr lang="en"/>
              <a:t>utilizado</a:t>
            </a:r>
            <a:r>
              <a:rPr lang="en"/>
              <a:t>. </a:t>
            </a:r>
            <a:endParaRPr/>
          </a:p>
          <a:p>
            <a:pPr indent="0" lvl="0" marL="0" rtl="0" algn="just">
              <a:spcBef>
                <a:spcPts val="0"/>
              </a:spcBef>
              <a:spcAft>
                <a:spcPts val="0"/>
              </a:spcAft>
              <a:buNone/>
            </a:pPr>
            <a:r>
              <a:t/>
            </a:r>
            <a:endParaRPr/>
          </a:p>
          <a:p>
            <a:pPr indent="0" lvl="0" marL="0" rtl="0" algn="just">
              <a:spcBef>
                <a:spcPts val="0"/>
              </a:spcBef>
              <a:spcAft>
                <a:spcPts val="0"/>
              </a:spcAft>
              <a:buNone/>
            </a:pPr>
            <a:r>
              <a:rPr lang="en"/>
              <a:t>En el inicio pensamos en mostrar los datos con c++ o con Python y nos salieron algunos atributos que </a:t>
            </a:r>
            <a:r>
              <a:rPr lang="en"/>
              <a:t>tendría</a:t>
            </a:r>
            <a:r>
              <a:rPr lang="en"/>
              <a:t> el propietario: como el id, el nombre, </a:t>
            </a:r>
            <a:r>
              <a:rPr lang="en"/>
              <a:t>números</a:t>
            </a:r>
            <a:r>
              <a:rPr lang="en"/>
              <a:t> de archivos, etc, como se muestra en la imagen.</a:t>
            </a:r>
            <a:endParaRPr/>
          </a:p>
        </p:txBody>
      </p:sp>
      <p:pic>
        <p:nvPicPr>
          <p:cNvPr id="383" name="Google Shape;383;p52"/>
          <p:cNvPicPr preferRelativeResize="0"/>
          <p:nvPr/>
        </p:nvPicPr>
        <p:blipFill>
          <a:blip r:embed="rId3">
            <a:alphaModFix/>
          </a:blip>
          <a:stretch>
            <a:fillRect/>
          </a:stretch>
        </p:blipFill>
        <p:spPr>
          <a:xfrm>
            <a:off x="5261375" y="2788075"/>
            <a:ext cx="3514875" cy="2082450"/>
          </a:xfrm>
          <a:prstGeom prst="rect">
            <a:avLst/>
          </a:prstGeom>
          <a:noFill/>
          <a:ln>
            <a:noFill/>
          </a:ln>
        </p:spPr>
      </p:pic>
      <p:pic>
        <p:nvPicPr>
          <p:cNvPr id="384" name="Google Shape;384;p52"/>
          <p:cNvPicPr preferRelativeResize="0"/>
          <p:nvPr/>
        </p:nvPicPr>
        <p:blipFill>
          <a:blip r:embed="rId4">
            <a:alphaModFix/>
          </a:blip>
          <a:stretch>
            <a:fillRect/>
          </a:stretch>
        </p:blipFill>
        <p:spPr>
          <a:xfrm>
            <a:off x="5261375" y="805576"/>
            <a:ext cx="3296625" cy="1730725"/>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3"/>
          <p:cNvSpPr txBox="1"/>
          <p:nvPr>
            <p:ph type="ctrTitle"/>
          </p:nvPr>
        </p:nvSpPr>
        <p:spPr>
          <a:xfrm>
            <a:off x="182550" y="135775"/>
            <a:ext cx="5122200" cy="5211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None/>
            </a:pPr>
            <a:r>
              <a:rPr lang="en" sz="3000"/>
              <a:t>Creación</a:t>
            </a:r>
            <a:r>
              <a:rPr lang="en" sz="3000"/>
              <a:t> Desnormalizada</a:t>
            </a:r>
            <a:endParaRPr sz="3000"/>
          </a:p>
        </p:txBody>
      </p:sp>
      <p:sp>
        <p:nvSpPr>
          <p:cNvPr id="390" name="Google Shape;390;p53"/>
          <p:cNvSpPr txBox="1"/>
          <p:nvPr>
            <p:ph idx="1" type="subTitle"/>
          </p:nvPr>
        </p:nvSpPr>
        <p:spPr>
          <a:xfrm>
            <a:off x="281700" y="1186650"/>
            <a:ext cx="4799700" cy="3349500"/>
          </a:xfrm>
          <a:prstGeom prst="rect">
            <a:avLst/>
          </a:prstGeom>
        </p:spPr>
        <p:txBody>
          <a:bodyPr anchorCtr="0" anchor="t" bIns="91425" lIns="91425" spcFirstLastPara="1" rIns="91425" wrap="square" tIns="91425">
            <a:noAutofit/>
          </a:bodyPr>
          <a:lstStyle/>
          <a:p>
            <a:pPr indent="0" lvl="0" marL="0" rtl="0" algn="just">
              <a:spcBef>
                <a:spcPts val="0"/>
              </a:spcBef>
              <a:spcAft>
                <a:spcPts val="0"/>
              </a:spcAft>
              <a:buNone/>
            </a:pPr>
            <a:r>
              <a:rPr lang="en" sz="2300"/>
              <a:t>Luego de tener la primera creación de la tabla propietario seguimos con la tabla de los archivos y de las carpetas, para esto pensamos en que ambos </a:t>
            </a:r>
            <a:r>
              <a:rPr lang="en" sz="2300"/>
              <a:t>tendrían</a:t>
            </a:r>
            <a:r>
              <a:rPr lang="en" sz="2300"/>
              <a:t> un id, nombre, peso que tiene, etc, </a:t>
            </a:r>
            <a:r>
              <a:rPr lang="en" sz="2300"/>
              <a:t>además</a:t>
            </a:r>
            <a:r>
              <a:rPr lang="en" sz="2300"/>
              <a:t> de crear una tabla de claves y de admin. </a:t>
            </a:r>
            <a:endParaRPr sz="2300"/>
          </a:p>
        </p:txBody>
      </p:sp>
      <p:pic>
        <p:nvPicPr>
          <p:cNvPr id="391" name="Google Shape;391;p53"/>
          <p:cNvPicPr preferRelativeResize="0"/>
          <p:nvPr/>
        </p:nvPicPr>
        <p:blipFill>
          <a:blip r:embed="rId3">
            <a:alphaModFix/>
          </a:blip>
          <a:stretch>
            <a:fillRect/>
          </a:stretch>
        </p:blipFill>
        <p:spPr>
          <a:xfrm>
            <a:off x="5161075" y="41075"/>
            <a:ext cx="3492120" cy="51024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4"/>
          <p:cNvSpPr txBox="1"/>
          <p:nvPr>
            <p:ph type="title"/>
          </p:nvPr>
        </p:nvSpPr>
        <p:spPr>
          <a:xfrm>
            <a:off x="194550" y="200350"/>
            <a:ext cx="6956700" cy="5727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3100"/>
              <a:t>Corrección de entidades y atributos</a:t>
            </a:r>
            <a:endParaRPr sz="3100"/>
          </a:p>
        </p:txBody>
      </p:sp>
      <p:sp>
        <p:nvSpPr>
          <p:cNvPr id="397" name="Google Shape;397;p54"/>
          <p:cNvSpPr txBox="1"/>
          <p:nvPr>
            <p:ph idx="1" type="body"/>
          </p:nvPr>
        </p:nvSpPr>
        <p:spPr>
          <a:xfrm>
            <a:off x="46200" y="1003900"/>
            <a:ext cx="4101300" cy="3674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Cuando nos dimos cuenta que las tablas estaban primero mal planteadas y nos faltaba normalizarlas, volvimos a hacer una tabla mirando </a:t>
            </a:r>
            <a:r>
              <a:rPr lang="en"/>
              <a:t>qué</a:t>
            </a:r>
            <a:r>
              <a:rPr lang="en"/>
              <a:t> atributo </a:t>
            </a:r>
            <a:r>
              <a:rPr lang="en"/>
              <a:t>tenía</a:t>
            </a:r>
            <a:r>
              <a:rPr lang="en"/>
              <a:t> cada tabla observando que: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*Teníamos</a:t>
            </a:r>
            <a:r>
              <a:rPr lang="en"/>
              <a:t> ahora 5 entidades, las cuales como se observan son Usuario, Rol, Permiso, Archivo y Carpeta, los cuales tienen sus respectivos atributos e hicimos las relaciones de cada tabla.</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*Para esta teniamos una relacion muchos a muchos entre Usuario y Archivo</a:t>
            </a:r>
            <a:endParaRPr/>
          </a:p>
          <a:p>
            <a:pPr indent="0" lvl="0" marL="0" rtl="0" algn="l">
              <a:spcBef>
                <a:spcPts val="0"/>
              </a:spcBef>
              <a:spcAft>
                <a:spcPts val="0"/>
              </a:spcAft>
              <a:buNone/>
            </a:pPr>
            <a:r>
              <a:rPr lang="en"/>
              <a:t>*</a:t>
            </a:r>
            <a:r>
              <a:rPr lang="en"/>
              <a:t>Relación</a:t>
            </a:r>
            <a:r>
              <a:rPr lang="en"/>
              <a:t> 1 a muchos entre Rol - Usuario , Permisos - Usuario y Carpeta - Archivo.</a:t>
            </a:r>
            <a:endParaRPr/>
          </a:p>
        </p:txBody>
      </p:sp>
      <p:pic>
        <p:nvPicPr>
          <p:cNvPr id="398" name="Google Shape;398;p54"/>
          <p:cNvPicPr preferRelativeResize="0"/>
          <p:nvPr/>
        </p:nvPicPr>
        <p:blipFill>
          <a:blip r:embed="rId3">
            <a:alphaModFix/>
          </a:blip>
          <a:stretch>
            <a:fillRect/>
          </a:stretch>
        </p:blipFill>
        <p:spPr>
          <a:xfrm>
            <a:off x="4147500" y="1003900"/>
            <a:ext cx="4921725" cy="35673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name="Minimalist Aesthetics Business Plan by Slidesgo">
  <a:themeElements>
    <a:clrScheme name="Simple Light">
      <a:dk1>
        <a:srgbClr val="01083A"/>
      </a:dk1>
      <a:lt1>
        <a:srgbClr val="E5E8FF"/>
      </a:lt1>
      <a:dk2>
        <a:srgbClr val="B9C2FF"/>
      </a:dk2>
      <a:lt2>
        <a:srgbClr val="97A4FF"/>
      </a:lt2>
      <a:accent1>
        <a:srgbClr val="233294"/>
      </a:accent1>
      <a:accent2>
        <a:srgbClr val="FFFFFF"/>
      </a:accent2>
      <a:accent3>
        <a:srgbClr val="FFFFFF"/>
      </a:accent3>
      <a:accent4>
        <a:srgbClr val="FFFFFF"/>
      </a:accent4>
      <a:accent5>
        <a:srgbClr val="FFFFFF"/>
      </a:accent5>
      <a:accent6>
        <a:srgbClr val="FFFFFF"/>
      </a:accent6>
      <a:hlink>
        <a:srgbClr val="01083A"/>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